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24"/>
    <p:sldMasterId id="2147484074" r:id="rId25"/>
    <p:sldMasterId id="2147484091" r:id="rId26"/>
    <p:sldMasterId id="2147484106" r:id="rId27"/>
  </p:sldMasterIdLst>
  <p:notesMasterIdLst>
    <p:notesMasterId r:id="rId67"/>
  </p:notesMasterIdLst>
  <p:handoutMasterIdLst>
    <p:handoutMasterId r:id="rId68"/>
  </p:handoutMasterIdLst>
  <p:sldIdLst>
    <p:sldId id="2147473847" r:id="rId28"/>
    <p:sldId id="2147473850" r:id="rId29"/>
    <p:sldId id="2147473851" r:id="rId30"/>
    <p:sldId id="2147473852" r:id="rId31"/>
    <p:sldId id="2147473853" r:id="rId32"/>
    <p:sldId id="2147473854" r:id="rId33"/>
    <p:sldId id="2147473856" r:id="rId34"/>
    <p:sldId id="2147473857" r:id="rId35"/>
    <p:sldId id="2147473858" r:id="rId36"/>
    <p:sldId id="2147473875" r:id="rId37"/>
    <p:sldId id="2147473859" r:id="rId38"/>
    <p:sldId id="2147473870" r:id="rId39"/>
    <p:sldId id="2147473871" r:id="rId40"/>
    <p:sldId id="2147473872" r:id="rId41"/>
    <p:sldId id="2147473873" r:id="rId42"/>
    <p:sldId id="2147473874" r:id="rId43"/>
    <p:sldId id="2147473860" r:id="rId44"/>
    <p:sldId id="2147473876" r:id="rId45"/>
    <p:sldId id="2147473877" r:id="rId46"/>
    <p:sldId id="2147473878" r:id="rId47"/>
    <p:sldId id="2147473879" r:id="rId48"/>
    <p:sldId id="2147473861" r:id="rId49"/>
    <p:sldId id="2147473862" r:id="rId50"/>
    <p:sldId id="2147473863" r:id="rId51"/>
    <p:sldId id="2147473882" r:id="rId52"/>
    <p:sldId id="2147473864" r:id="rId53"/>
    <p:sldId id="2147473881" r:id="rId54"/>
    <p:sldId id="2147473880" r:id="rId55"/>
    <p:sldId id="2147473883" r:id="rId56"/>
    <p:sldId id="2147473884" r:id="rId57"/>
    <p:sldId id="2147473885" r:id="rId58"/>
    <p:sldId id="2147473888" r:id="rId59"/>
    <p:sldId id="2147473886" r:id="rId60"/>
    <p:sldId id="2147473890" r:id="rId61"/>
    <p:sldId id="2147473891" r:id="rId62"/>
    <p:sldId id="2147473892" r:id="rId63"/>
    <p:sldId id="2147473893" r:id="rId64"/>
    <p:sldId id="2147473829" r:id="rId65"/>
    <p:sldId id="2147473741" r:id="rId66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imbusSanLig"/>
        <a:ea typeface="NimbusSanLig"/>
        <a:cs typeface="NimbusSanLig"/>
        <a:sym typeface="NimbusSanLig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249922-3783-D189-75B5-0F77DC631EDD}" name="Daniel Jaurén" initials="DJ" userId="S::Daniel.Jauren@truesec.se::c82bccc9-3b02-4f44-88d2-7c14786a0c80" providerId="AD"/>
  <p188:author id="{3A989438-AD52-BB74-8157-0B61F3E21505}" name="Design Invise" initials="DI" userId="6f5ea336f2f5e435" providerId="Windows Live"/>
  <p188:author id="{78E8E0B1-0877-A7BD-1CCE-60620E62AA67}" name="Jennie Mattar" initials="JM" userId="S::jennie.mattar@truesec.se::aecfc330-74db-475a-b560-34bf20c3406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na Wilenius" initials="HW" lastIdx="10" clrIdx="0">
    <p:extLst>
      <p:ext uri="{19B8F6BF-5375-455C-9EA6-DF929625EA0E}">
        <p15:presenceInfo xmlns:p15="http://schemas.microsoft.com/office/powerpoint/2012/main" userId="S::hanna.wilenius@truesec.se::53f08a6b-5358-40c0-951b-717233df84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1968"/>
    <a:srgbClr val="AE38E5"/>
    <a:srgbClr val="AE39E5"/>
    <a:srgbClr val="1C1D1D"/>
    <a:srgbClr val="EB315C"/>
    <a:srgbClr val="2B7FE3"/>
    <a:srgbClr val="E3E3E3"/>
    <a:srgbClr val="CEEBF2"/>
    <a:srgbClr val="1B6B43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E5A3C-3D95-4699-BFF4-E77964B989AF}" v="188" dt="2023-09-27T20:19:29.96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NimbusSanLig Light"/>
          <a:ea typeface="NimbusSanLig Light"/>
          <a:cs typeface="NimbusSanLig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NimbusSanLig"/>
          <a:ea typeface="NimbusSanLig"/>
          <a:cs typeface="NimbusSanLi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NimbusSanLig"/>
          <a:ea typeface="NimbusSanLig"/>
          <a:cs typeface="NimbusSanLi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64218"/>
  </p:normalViewPr>
  <p:slideViewPr>
    <p:cSldViewPr snapToGrid="0">
      <p:cViewPr>
        <p:scale>
          <a:sx n="85" d="100"/>
          <a:sy n="85" d="100"/>
        </p:scale>
        <p:origin x="168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3.xml"/><Relationship Id="rId21" Type="http://schemas.openxmlformats.org/officeDocument/2006/relationships/customXml" Target="../customXml/item21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63" Type="http://schemas.openxmlformats.org/officeDocument/2006/relationships/slide" Target="slides/slide36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2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slide" Target="slides/slide39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61" Type="http://schemas.openxmlformats.org/officeDocument/2006/relationships/slide" Target="slides/slide34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Master" Target="slideMasters/slideMaster4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slide" Target="slides/slide2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2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customXml" Target="../customXml/item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76" Type="http://schemas.microsoft.com/office/2018/10/relationships/authors" Target="authors.xml"/><Relationship Id="rId7" Type="http://schemas.openxmlformats.org/officeDocument/2006/relationships/customXml" Target="../customXml/item7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las Keijser" userId="f2ea216f-5628-4867-9e33-e1d48e7e01aa" providerId="ADAL" clId="{2B0E5A3C-3D95-4699-BFF4-E77964B989AF}"/>
    <pc:docChg chg="undo custSel addSld delSld modSld sldOrd">
      <pc:chgData name="Nicklas Keijser" userId="f2ea216f-5628-4867-9e33-e1d48e7e01aa" providerId="ADAL" clId="{2B0E5A3C-3D95-4699-BFF4-E77964B989AF}" dt="2023-09-27T20:21:25.683" v="1129" actId="14100"/>
      <pc:docMkLst>
        <pc:docMk/>
      </pc:docMkLst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263150409" sldId="1526"/>
        </pc:sldMkLst>
      </pc:sldChg>
      <pc:sldChg chg="addSp delSp modSp add del mod delCm">
        <pc:chgData name="Nicklas Keijser" userId="f2ea216f-5628-4867-9e33-e1d48e7e01aa" providerId="ADAL" clId="{2B0E5A3C-3D95-4699-BFF4-E77964B989AF}" dt="2023-09-27T20:21:10.360" v="1128" actId="478"/>
        <pc:sldMkLst>
          <pc:docMk/>
          <pc:sldMk cId="3529918623" sldId="2147473741"/>
        </pc:sldMkLst>
        <pc:spChg chg="add del mod">
          <ac:chgData name="Nicklas Keijser" userId="f2ea216f-5628-4867-9e33-e1d48e7e01aa" providerId="ADAL" clId="{2B0E5A3C-3D95-4699-BFF4-E77964B989AF}" dt="2023-09-27T20:21:10.360" v="1128" actId="478"/>
          <ac:spMkLst>
            <pc:docMk/>
            <pc:sldMk cId="3529918623" sldId="2147473741"/>
            <ac:spMk id="3" creationId="{94863CE4-3422-8732-1870-24CCF3D0AA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icklas Keijser" userId="f2ea216f-5628-4867-9e33-e1d48e7e01aa" providerId="ADAL" clId="{2B0E5A3C-3D95-4699-BFF4-E77964B989AF}" dt="2023-09-27T15:59:09.547" v="148"/>
              <pc2:cmMkLst xmlns:pc2="http://schemas.microsoft.com/office/powerpoint/2019/9/main/command">
                <pc:docMk/>
                <pc:sldMk cId="3529918623" sldId="2147473741"/>
                <pc2:cmMk id="{960E2A34-1B9B-4C6F-A128-EC0A69F9D5DF}"/>
              </pc2:cmMkLst>
            </pc226:cmChg>
          </p:ext>
        </pc:extLst>
      </pc:sldChg>
      <pc:sldChg chg="del">
        <pc:chgData name="Nicklas Keijser" userId="f2ea216f-5628-4867-9e33-e1d48e7e01aa" providerId="ADAL" clId="{2B0E5A3C-3D95-4699-BFF4-E77964B989AF}" dt="2023-09-27T13:08:00.120" v="8" actId="47"/>
        <pc:sldMkLst>
          <pc:docMk/>
          <pc:sldMk cId="519847935" sldId="2147473749"/>
        </pc:sldMkLst>
      </pc:sldChg>
      <pc:sldChg chg="del">
        <pc:chgData name="Nicklas Keijser" userId="f2ea216f-5628-4867-9e33-e1d48e7e01aa" providerId="ADAL" clId="{2B0E5A3C-3D95-4699-BFF4-E77964B989AF}" dt="2023-09-27T13:07:45.772" v="2" actId="47"/>
        <pc:sldMkLst>
          <pc:docMk/>
          <pc:sldMk cId="1778826595" sldId="2147473753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031788877" sldId="2147473755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826078532" sldId="2147473757"/>
        </pc:sldMkLst>
      </pc:sldChg>
      <pc:sldChg chg="del">
        <pc:chgData name="Nicklas Keijser" userId="f2ea216f-5628-4867-9e33-e1d48e7e01aa" providerId="ADAL" clId="{2B0E5A3C-3D95-4699-BFF4-E77964B989AF}" dt="2023-09-27T13:07:42.652" v="0" actId="47"/>
        <pc:sldMkLst>
          <pc:docMk/>
          <pc:sldMk cId="2030970888" sldId="2147473766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160881981" sldId="2147473768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448476588" sldId="2147473781"/>
        </pc:sldMkLst>
      </pc:sldChg>
      <pc:sldChg chg="del">
        <pc:chgData name="Nicklas Keijser" userId="f2ea216f-5628-4867-9e33-e1d48e7e01aa" providerId="ADAL" clId="{2B0E5A3C-3D95-4699-BFF4-E77964B989AF}" dt="2023-09-27T13:08:44.190" v="13" actId="47"/>
        <pc:sldMkLst>
          <pc:docMk/>
          <pc:sldMk cId="782775931" sldId="2147473783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986446246" sldId="2147473784"/>
        </pc:sldMkLst>
      </pc:sldChg>
      <pc:sldChg chg="del">
        <pc:chgData name="Nicklas Keijser" userId="f2ea216f-5628-4867-9e33-e1d48e7e01aa" providerId="ADAL" clId="{2B0E5A3C-3D95-4699-BFF4-E77964B989AF}" dt="2023-09-27T13:07:42.652" v="0" actId="47"/>
        <pc:sldMkLst>
          <pc:docMk/>
          <pc:sldMk cId="3282850822" sldId="2147473787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31570649" sldId="2147473789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4155110731" sldId="2147473790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3500202344" sldId="2147473791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79811791" sldId="2147473793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373622416" sldId="2147473794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725648035" sldId="2147473795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929304020" sldId="2147473797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4060432483" sldId="2147473798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847935307" sldId="2147473799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3515359850" sldId="2147473800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767335078" sldId="2147473806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3046204772" sldId="2147473807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43722308" sldId="2147473811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800632603" sldId="2147473812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3585333935" sldId="2147473813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347293060" sldId="2147473814"/>
        </pc:sldMkLst>
      </pc:sldChg>
      <pc:sldChg chg="del">
        <pc:chgData name="Nicklas Keijser" userId="f2ea216f-5628-4867-9e33-e1d48e7e01aa" providerId="ADAL" clId="{2B0E5A3C-3D95-4699-BFF4-E77964B989AF}" dt="2023-09-27T13:08:44.190" v="13" actId="47"/>
        <pc:sldMkLst>
          <pc:docMk/>
          <pc:sldMk cId="1398144680" sldId="2147473815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769174780" sldId="2147473818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4172079392" sldId="2147473819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3850542074" sldId="2147473822"/>
        </pc:sldMkLst>
      </pc:sldChg>
      <pc:sldChg chg="addSp delSp modSp del mod">
        <pc:chgData name="Nicklas Keijser" userId="f2ea216f-5628-4867-9e33-e1d48e7e01aa" providerId="ADAL" clId="{2B0E5A3C-3D95-4699-BFF4-E77964B989AF}" dt="2023-09-27T20:14:55.832" v="847" actId="47"/>
        <pc:sldMkLst>
          <pc:docMk/>
          <pc:sldMk cId="4013709649" sldId="2147473823"/>
        </pc:sldMkLst>
        <pc:spChg chg="add del mod">
          <ac:chgData name="Nicklas Keijser" userId="f2ea216f-5628-4867-9e33-e1d48e7e01aa" providerId="ADAL" clId="{2B0E5A3C-3D95-4699-BFF4-E77964B989AF}" dt="2023-09-27T13:09:02.646" v="17" actId="478"/>
          <ac:spMkLst>
            <pc:docMk/>
            <pc:sldMk cId="4013709649" sldId="2147473823"/>
            <ac:spMk id="3" creationId="{0194EE75-9882-B434-0660-86B2922040EB}"/>
          </ac:spMkLst>
        </pc:spChg>
        <pc:picChg chg="del">
          <ac:chgData name="Nicklas Keijser" userId="f2ea216f-5628-4867-9e33-e1d48e7e01aa" providerId="ADAL" clId="{2B0E5A3C-3D95-4699-BFF4-E77964B989AF}" dt="2023-09-27T13:08:58.517" v="16" actId="478"/>
          <ac:picMkLst>
            <pc:docMk/>
            <pc:sldMk cId="4013709649" sldId="2147473823"/>
            <ac:picMk id="6" creationId="{F14B8416-5767-ADCE-BF05-7C7609619F6A}"/>
          </ac:picMkLst>
        </pc:picChg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458442649" sldId="2147473824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624563716" sldId="2147473825"/>
        </pc:sldMkLst>
      </pc:sldChg>
      <pc:sldChg chg="del">
        <pc:chgData name="Nicklas Keijser" userId="f2ea216f-5628-4867-9e33-e1d48e7e01aa" providerId="ADAL" clId="{2B0E5A3C-3D95-4699-BFF4-E77964B989AF}" dt="2023-09-27T13:07:44.961" v="1" actId="47"/>
        <pc:sldMkLst>
          <pc:docMk/>
          <pc:sldMk cId="214643715" sldId="2147473826"/>
        </pc:sldMkLst>
      </pc:sldChg>
      <pc:sldChg chg="del">
        <pc:chgData name="Nicklas Keijser" userId="f2ea216f-5628-4867-9e33-e1d48e7e01aa" providerId="ADAL" clId="{2B0E5A3C-3D95-4699-BFF4-E77964B989AF}" dt="2023-09-27T13:07:52.870" v="5" actId="47"/>
        <pc:sldMkLst>
          <pc:docMk/>
          <pc:sldMk cId="991010576" sldId="2147473827"/>
        </pc:sldMkLst>
      </pc:sldChg>
      <pc:sldChg chg="addSp delSp modSp del mod">
        <pc:chgData name="Nicklas Keijser" userId="f2ea216f-5628-4867-9e33-e1d48e7e01aa" providerId="ADAL" clId="{2B0E5A3C-3D95-4699-BFF4-E77964B989AF}" dt="2023-09-27T19:54:00.786" v="440" actId="47"/>
        <pc:sldMkLst>
          <pc:docMk/>
          <pc:sldMk cId="4224236464" sldId="2147473828"/>
        </pc:sldMkLst>
        <pc:spChg chg="add del mod">
          <ac:chgData name="Nicklas Keijser" userId="f2ea216f-5628-4867-9e33-e1d48e7e01aa" providerId="ADAL" clId="{2B0E5A3C-3D95-4699-BFF4-E77964B989AF}" dt="2023-09-27T13:09:19.033" v="19" actId="478"/>
          <ac:spMkLst>
            <pc:docMk/>
            <pc:sldMk cId="4224236464" sldId="2147473828"/>
            <ac:spMk id="6" creationId="{888C63FC-EAF4-900C-9CDA-542B74605483}"/>
          </ac:spMkLst>
        </pc:spChg>
        <pc:picChg chg="del">
          <ac:chgData name="Nicklas Keijser" userId="f2ea216f-5628-4867-9e33-e1d48e7e01aa" providerId="ADAL" clId="{2B0E5A3C-3D95-4699-BFF4-E77964B989AF}" dt="2023-09-27T13:09:17.275" v="18" actId="478"/>
          <ac:picMkLst>
            <pc:docMk/>
            <pc:sldMk cId="4224236464" sldId="2147473828"/>
            <ac:picMk id="10" creationId="{4A18FEDF-B3F6-BC31-0726-AF526D7CFFFE}"/>
          </ac:picMkLst>
        </pc:picChg>
      </pc:sldChg>
      <pc:sldChg chg="modSp add del mod">
        <pc:chgData name="Nicklas Keijser" userId="f2ea216f-5628-4867-9e33-e1d48e7e01aa" providerId="ADAL" clId="{2B0E5A3C-3D95-4699-BFF4-E77964B989AF}" dt="2023-09-27T20:18:43.768" v="1109" actId="790"/>
        <pc:sldMkLst>
          <pc:docMk/>
          <pc:sldMk cId="3718626480" sldId="2147473829"/>
        </pc:sldMkLst>
        <pc:spChg chg="mod">
          <ac:chgData name="Nicklas Keijser" userId="f2ea216f-5628-4867-9e33-e1d48e7e01aa" providerId="ADAL" clId="{2B0E5A3C-3D95-4699-BFF4-E77964B989AF}" dt="2023-09-27T20:18:43.768" v="1109" actId="790"/>
          <ac:spMkLst>
            <pc:docMk/>
            <pc:sldMk cId="3718626480" sldId="2147473829"/>
            <ac:spMk id="3" creationId="{2217DFF0-9F06-26E5-3BDC-0B6BB8072C8D}"/>
          </ac:spMkLst>
        </pc:spChg>
        <pc:spChg chg="mod">
          <ac:chgData name="Nicklas Keijser" userId="f2ea216f-5628-4867-9e33-e1d48e7e01aa" providerId="ADAL" clId="{2B0E5A3C-3D95-4699-BFF4-E77964B989AF}" dt="2023-09-27T20:16:17.003" v="879" actId="20577"/>
          <ac:spMkLst>
            <pc:docMk/>
            <pc:sldMk cId="3718626480" sldId="2147473829"/>
            <ac:spMk id="11" creationId="{271AF2AD-E0D2-8DF3-DDFB-91627ED80E99}"/>
          </ac:spMkLst>
        </pc:spChg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96845108" sldId="2147473830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737269176" sldId="2147473832"/>
        </pc:sldMkLst>
      </pc:sldChg>
      <pc:sldChg chg="del">
        <pc:chgData name="Nicklas Keijser" userId="f2ea216f-5628-4867-9e33-e1d48e7e01aa" providerId="ADAL" clId="{2B0E5A3C-3D95-4699-BFF4-E77964B989AF}" dt="2023-09-27T13:08:00.749" v="9" actId="47"/>
        <pc:sldMkLst>
          <pc:docMk/>
          <pc:sldMk cId="141470381" sldId="2147473833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019968071" sldId="2147473834"/>
        </pc:sldMkLst>
      </pc:sldChg>
      <pc:sldChg chg="del">
        <pc:chgData name="Nicklas Keijser" userId="f2ea216f-5628-4867-9e33-e1d48e7e01aa" providerId="ADAL" clId="{2B0E5A3C-3D95-4699-BFF4-E77964B989AF}" dt="2023-09-27T13:08:44.190" v="13" actId="47"/>
        <pc:sldMkLst>
          <pc:docMk/>
          <pc:sldMk cId="3629354608" sldId="2147473836"/>
        </pc:sldMkLst>
      </pc:sldChg>
      <pc:sldChg chg="del">
        <pc:chgData name="Nicklas Keijser" userId="f2ea216f-5628-4867-9e33-e1d48e7e01aa" providerId="ADAL" clId="{2B0E5A3C-3D95-4699-BFF4-E77964B989AF}" dt="2023-09-27T13:09:24.856" v="20" actId="47"/>
        <pc:sldMkLst>
          <pc:docMk/>
          <pc:sldMk cId="4026834085" sldId="2147473837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956884645" sldId="2147473838"/>
        </pc:sldMkLst>
      </pc:sldChg>
      <pc:sldChg chg="del">
        <pc:chgData name="Nicklas Keijser" userId="f2ea216f-5628-4867-9e33-e1d48e7e01aa" providerId="ADAL" clId="{2B0E5A3C-3D95-4699-BFF4-E77964B989AF}" dt="2023-09-27T13:07:42.652" v="0" actId="47"/>
        <pc:sldMkLst>
          <pc:docMk/>
          <pc:sldMk cId="3886050010" sldId="2147473839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2676879069" sldId="2147473840"/>
        </pc:sldMkLst>
      </pc:sldChg>
      <pc:sldChg chg="del">
        <pc:chgData name="Nicklas Keijser" userId="f2ea216f-5628-4867-9e33-e1d48e7e01aa" providerId="ADAL" clId="{2B0E5A3C-3D95-4699-BFF4-E77964B989AF}" dt="2023-09-27T13:07:42.652" v="0" actId="47"/>
        <pc:sldMkLst>
          <pc:docMk/>
          <pc:sldMk cId="477852625" sldId="2147473841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012203708" sldId="2147473842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804049732" sldId="2147473843"/>
        </pc:sldMkLst>
      </pc:sldChg>
      <pc:sldChg chg="del">
        <pc:chgData name="Nicklas Keijser" userId="f2ea216f-5628-4867-9e33-e1d48e7e01aa" providerId="ADAL" clId="{2B0E5A3C-3D95-4699-BFF4-E77964B989AF}" dt="2023-09-27T13:07:53.843" v="7" actId="47"/>
        <pc:sldMkLst>
          <pc:docMk/>
          <pc:sldMk cId="1486298284" sldId="2147473844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1017751510" sldId="2147473845"/>
        </pc:sldMkLst>
      </pc:sldChg>
      <pc:sldChg chg="del">
        <pc:chgData name="Nicklas Keijser" userId="f2ea216f-5628-4867-9e33-e1d48e7e01aa" providerId="ADAL" clId="{2B0E5A3C-3D95-4699-BFF4-E77964B989AF}" dt="2023-09-27T13:08:31.786" v="12" actId="47"/>
        <pc:sldMkLst>
          <pc:docMk/>
          <pc:sldMk cId="3091755998" sldId="2147473846"/>
        </pc:sldMkLst>
      </pc:sldChg>
      <pc:sldChg chg="modSp mod">
        <pc:chgData name="Nicklas Keijser" userId="f2ea216f-5628-4867-9e33-e1d48e7e01aa" providerId="ADAL" clId="{2B0E5A3C-3D95-4699-BFF4-E77964B989AF}" dt="2023-09-27T20:21:25.683" v="1129" actId="14100"/>
        <pc:sldMkLst>
          <pc:docMk/>
          <pc:sldMk cId="3526493966" sldId="2147473847"/>
        </pc:sldMkLst>
        <pc:spChg chg="mod">
          <ac:chgData name="Nicklas Keijser" userId="f2ea216f-5628-4867-9e33-e1d48e7e01aa" providerId="ADAL" clId="{2B0E5A3C-3D95-4699-BFF4-E77964B989AF}" dt="2023-09-27T20:21:25.683" v="1129" actId="14100"/>
          <ac:spMkLst>
            <pc:docMk/>
            <pc:sldMk cId="3526493966" sldId="2147473847"/>
            <ac:spMk id="35" creationId="{349485F7-9EFB-FA85-12F2-5FB52424D346}"/>
          </ac:spMkLst>
        </pc:spChg>
      </pc:sldChg>
      <pc:sldChg chg="del">
        <pc:chgData name="Nicklas Keijser" userId="f2ea216f-5628-4867-9e33-e1d48e7e01aa" providerId="ADAL" clId="{2B0E5A3C-3D95-4699-BFF4-E77964B989AF}" dt="2023-09-27T13:07:42.652" v="0" actId="47"/>
        <pc:sldMkLst>
          <pc:docMk/>
          <pc:sldMk cId="876465845" sldId="2147473848"/>
        </pc:sldMkLst>
      </pc:sldChg>
      <pc:sldChg chg="add del">
        <pc:chgData name="Nicklas Keijser" userId="f2ea216f-5628-4867-9e33-e1d48e7e01aa" providerId="ADAL" clId="{2B0E5A3C-3D95-4699-BFF4-E77964B989AF}" dt="2023-09-27T13:09:53.080" v="48" actId="47"/>
        <pc:sldMkLst>
          <pc:docMk/>
          <pc:sldMk cId="1477321607" sldId="2147473848"/>
        </pc:sldMkLst>
      </pc:sldChg>
      <pc:sldChg chg="del">
        <pc:chgData name="Nicklas Keijser" userId="f2ea216f-5628-4867-9e33-e1d48e7e01aa" providerId="ADAL" clId="{2B0E5A3C-3D95-4699-BFF4-E77964B989AF}" dt="2023-09-27T13:08:10.297" v="11" actId="2696"/>
        <pc:sldMkLst>
          <pc:docMk/>
          <pc:sldMk cId="1330488621" sldId="2147473849"/>
        </pc:sldMkLst>
      </pc:sldChg>
      <pc:sldChg chg="add del">
        <pc:chgData name="Nicklas Keijser" userId="f2ea216f-5628-4867-9e33-e1d48e7e01aa" providerId="ADAL" clId="{2B0E5A3C-3D95-4699-BFF4-E77964B989AF}" dt="2023-09-27T13:09:53.535" v="49" actId="47"/>
        <pc:sldMkLst>
          <pc:docMk/>
          <pc:sldMk cId="1552784372" sldId="2147473849"/>
        </pc:sldMkLst>
      </pc:sldChg>
      <pc:sldChg chg="addSp delSp modSp add mod ord">
        <pc:chgData name="Nicklas Keijser" userId="f2ea216f-5628-4867-9e33-e1d48e7e01aa" providerId="ADAL" clId="{2B0E5A3C-3D95-4699-BFF4-E77964B989AF}" dt="2023-09-27T13:10:23.035" v="65" actId="1076"/>
        <pc:sldMkLst>
          <pc:docMk/>
          <pc:sldMk cId="119995448" sldId="2147473850"/>
        </pc:sldMkLst>
        <pc:spChg chg="add del mod">
          <ac:chgData name="Nicklas Keijser" userId="f2ea216f-5628-4867-9e33-e1d48e7e01aa" providerId="ADAL" clId="{2B0E5A3C-3D95-4699-BFF4-E77964B989AF}" dt="2023-09-27T13:09:49.052" v="47" actId="478"/>
          <ac:spMkLst>
            <pc:docMk/>
            <pc:sldMk cId="119995448" sldId="2147473850"/>
            <ac:spMk id="3" creationId="{03CBC982-511C-831B-B627-4199A78C334F}"/>
          </ac:spMkLst>
        </pc:spChg>
        <pc:spChg chg="del">
          <ac:chgData name="Nicklas Keijser" userId="f2ea216f-5628-4867-9e33-e1d48e7e01aa" providerId="ADAL" clId="{2B0E5A3C-3D95-4699-BFF4-E77964B989AF}" dt="2023-09-27T13:09:45.897" v="46" actId="478"/>
          <ac:spMkLst>
            <pc:docMk/>
            <pc:sldMk cId="119995448" sldId="2147473850"/>
            <ac:spMk id="15" creationId="{66AC5946-6AE1-40C7-5A07-0527A2FDE988}"/>
          </ac:spMkLst>
        </pc:spChg>
        <pc:spChg chg="mod">
          <ac:chgData name="Nicklas Keijser" userId="f2ea216f-5628-4867-9e33-e1d48e7e01aa" providerId="ADAL" clId="{2B0E5A3C-3D95-4699-BFF4-E77964B989AF}" dt="2023-09-27T13:09:42.914" v="45" actId="20577"/>
          <ac:spMkLst>
            <pc:docMk/>
            <pc:sldMk cId="119995448" sldId="2147473850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3:10:23.035" v="65" actId="1076"/>
          <ac:picMkLst>
            <pc:docMk/>
            <pc:sldMk cId="119995448" sldId="2147473850"/>
            <ac:picMk id="4" creationId="{6E42FAC4-8C29-E83F-D931-00FEC540ED4E}"/>
          </ac:picMkLst>
        </pc:picChg>
      </pc:sldChg>
      <pc:sldChg chg="del">
        <pc:chgData name="Nicklas Keijser" userId="f2ea216f-5628-4867-9e33-e1d48e7e01aa" providerId="ADAL" clId="{2B0E5A3C-3D95-4699-BFF4-E77964B989AF}" dt="2023-09-27T13:07:51.363" v="3" actId="47"/>
        <pc:sldMkLst>
          <pc:docMk/>
          <pc:sldMk cId="4055435602" sldId="2147473850"/>
        </pc:sldMkLst>
      </pc:sldChg>
      <pc:sldChg chg="del">
        <pc:chgData name="Nicklas Keijser" userId="f2ea216f-5628-4867-9e33-e1d48e7e01aa" providerId="ADAL" clId="{2B0E5A3C-3D95-4699-BFF4-E77964B989AF}" dt="2023-09-27T13:07:52.290" v="4" actId="47"/>
        <pc:sldMkLst>
          <pc:docMk/>
          <pc:sldMk cId="2346444382" sldId="2147473851"/>
        </pc:sldMkLst>
      </pc:sldChg>
      <pc:sldChg chg="addSp modSp add mod">
        <pc:chgData name="Nicklas Keijser" userId="f2ea216f-5628-4867-9e33-e1d48e7e01aa" providerId="ADAL" clId="{2B0E5A3C-3D95-4699-BFF4-E77964B989AF}" dt="2023-09-27T13:14:46.497" v="78" actId="20577"/>
        <pc:sldMkLst>
          <pc:docMk/>
          <pc:sldMk cId="3313360437" sldId="2147473851"/>
        </pc:sldMkLst>
        <pc:spChg chg="mod">
          <ac:chgData name="Nicklas Keijser" userId="f2ea216f-5628-4867-9e33-e1d48e7e01aa" providerId="ADAL" clId="{2B0E5A3C-3D95-4699-BFF4-E77964B989AF}" dt="2023-09-27T13:14:46.497" v="78" actId="20577"/>
          <ac:spMkLst>
            <pc:docMk/>
            <pc:sldMk cId="3313360437" sldId="2147473851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3:14:34.374" v="69" actId="1076"/>
          <ac:picMkLst>
            <pc:docMk/>
            <pc:sldMk cId="3313360437" sldId="2147473851"/>
            <ac:picMk id="1026" creationId="{33F70D48-DE50-3BE5-CCE7-F50FF9543B49}"/>
          </ac:picMkLst>
        </pc:picChg>
      </pc:sldChg>
      <pc:sldChg chg="del">
        <pc:chgData name="Nicklas Keijser" userId="f2ea216f-5628-4867-9e33-e1d48e7e01aa" providerId="ADAL" clId="{2B0E5A3C-3D95-4699-BFF4-E77964B989AF}" dt="2023-09-27T13:07:53.262" v="6" actId="47"/>
        <pc:sldMkLst>
          <pc:docMk/>
          <pc:sldMk cId="1431846890" sldId="2147473852"/>
        </pc:sldMkLst>
      </pc:sldChg>
      <pc:sldChg chg="addSp modSp add mod">
        <pc:chgData name="Nicklas Keijser" userId="f2ea216f-5628-4867-9e33-e1d48e7e01aa" providerId="ADAL" clId="{2B0E5A3C-3D95-4699-BFF4-E77964B989AF}" dt="2023-09-27T13:15:57.792" v="100" actId="1076"/>
        <pc:sldMkLst>
          <pc:docMk/>
          <pc:sldMk cId="3156879264" sldId="2147473852"/>
        </pc:sldMkLst>
        <pc:spChg chg="mod">
          <ac:chgData name="Nicklas Keijser" userId="f2ea216f-5628-4867-9e33-e1d48e7e01aa" providerId="ADAL" clId="{2B0E5A3C-3D95-4699-BFF4-E77964B989AF}" dt="2023-09-27T13:15:41.591" v="96" actId="404"/>
          <ac:spMkLst>
            <pc:docMk/>
            <pc:sldMk cId="3156879264" sldId="2147473852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3:15:57.792" v="100" actId="1076"/>
          <ac:picMkLst>
            <pc:docMk/>
            <pc:sldMk cId="3156879264" sldId="2147473852"/>
            <ac:picMk id="2" creationId="{FA11E560-8782-7643-B44B-5A771D2E9C1D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3:29:10.959" v="133" actId="20577"/>
        <pc:sldMkLst>
          <pc:docMk/>
          <pc:sldMk cId="192305631" sldId="2147473853"/>
        </pc:sldMkLst>
        <pc:spChg chg="mod">
          <ac:chgData name="Nicklas Keijser" userId="f2ea216f-5628-4867-9e33-e1d48e7e01aa" providerId="ADAL" clId="{2B0E5A3C-3D95-4699-BFF4-E77964B989AF}" dt="2023-09-27T13:29:10.959" v="133" actId="20577"/>
          <ac:spMkLst>
            <pc:docMk/>
            <pc:sldMk cId="192305631" sldId="2147473853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3:16:41.022" v="105" actId="1076"/>
          <ac:picMkLst>
            <pc:docMk/>
            <pc:sldMk cId="192305631" sldId="2147473853"/>
            <ac:picMk id="2" creationId="{CD0CDECE-C4E4-D4BA-7538-ADFC83BFD370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54:57.865" v="503" actId="20577"/>
        <pc:sldMkLst>
          <pc:docMk/>
          <pc:sldMk cId="403529448" sldId="2147473854"/>
        </pc:sldMkLst>
        <pc:spChg chg="mod">
          <ac:chgData name="Nicklas Keijser" userId="f2ea216f-5628-4867-9e33-e1d48e7e01aa" providerId="ADAL" clId="{2B0E5A3C-3D95-4699-BFF4-E77964B989AF}" dt="2023-09-27T19:54:57.865" v="503" actId="20577"/>
          <ac:spMkLst>
            <pc:docMk/>
            <pc:sldMk cId="403529448" sldId="2147473854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7:12:39.677" v="191" actId="1076"/>
          <ac:picMkLst>
            <pc:docMk/>
            <pc:sldMk cId="403529448" sldId="2147473854"/>
            <ac:picMk id="3" creationId="{A0B515B8-D0AE-5597-6927-114781E764B2}"/>
          </ac:picMkLst>
        </pc:picChg>
        <pc:picChg chg="add mod">
          <ac:chgData name="Nicklas Keijser" userId="f2ea216f-5628-4867-9e33-e1d48e7e01aa" providerId="ADAL" clId="{2B0E5A3C-3D95-4699-BFF4-E77964B989AF}" dt="2023-09-27T17:13:06.621" v="198" actId="1076"/>
          <ac:picMkLst>
            <pc:docMk/>
            <pc:sldMk cId="403529448" sldId="2147473854"/>
            <ac:picMk id="5" creationId="{8762A81D-5A22-DA88-AE27-5EFD44EF4410}"/>
          </ac:picMkLst>
        </pc:picChg>
        <pc:picChg chg="add mod">
          <ac:chgData name="Nicklas Keijser" userId="f2ea216f-5628-4867-9e33-e1d48e7e01aa" providerId="ADAL" clId="{2B0E5A3C-3D95-4699-BFF4-E77964B989AF}" dt="2023-09-27T17:13:23.106" v="203" actId="1076"/>
          <ac:picMkLst>
            <pc:docMk/>
            <pc:sldMk cId="403529448" sldId="2147473854"/>
            <ac:picMk id="7" creationId="{51387CEA-7233-AD00-C8A9-174D0DEFDCEA}"/>
          </ac:picMkLst>
        </pc:picChg>
        <pc:picChg chg="add mod">
          <ac:chgData name="Nicklas Keijser" userId="f2ea216f-5628-4867-9e33-e1d48e7e01aa" providerId="ADAL" clId="{2B0E5A3C-3D95-4699-BFF4-E77964B989AF}" dt="2023-09-27T17:13:40.528" v="207" actId="1076"/>
          <ac:picMkLst>
            <pc:docMk/>
            <pc:sldMk cId="403529448" sldId="2147473854"/>
            <ac:picMk id="9" creationId="{865CF37F-4EA1-B744-1B5D-F623077DDDF2}"/>
          </ac:picMkLst>
        </pc:picChg>
      </pc:sldChg>
      <pc:sldChg chg="add del">
        <pc:chgData name="Nicklas Keijser" userId="f2ea216f-5628-4867-9e33-e1d48e7e01aa" providerId="ADAL" clId="{2B0E5A3C-3D95-4699-BFF4-E77964B989AF}" dt="2023-09-27T20:14:57.858" v="848" actId="47"/>
        <pc:sldMkLst>
          <pc:docMk/>
          <pc:sldMk cId="1841216907" sldId="2147473855"/>
        </pc:sldMkLst>
      </pc:sldChg>
      <pc:sldChg chg="addSp modSp add mod modAnim">
        <pc:chgData name="Nicklas Keijser" userId="f2ea216f-5628-4867-9e33-e1d48e7e01aa" providerId="ADAL" clId="{2B0E5A3C-3D95-4699-BFF4-E77964B989AF}" dt="2023-09-27T19:55:03.893" v="507" actId="20577"/>
        <pc:sldMkLst>
          <pc:docMk/>
          <pc:sldMk cId="185877066" sldId="2147473856"/>
        </pc:sldMkLst>
        <pc:spChg chg="mod">
          <ac:chgData name="Nicklas Keijser" userId="f2ea216f-5628-4867-9e33-e1d48e7e01aa" providerId="ADAL" clId="{2B0E5A3C-3D95-4699-BFF4-E77964B989AF}" dt="2023-09-27T19:55:03.893" v="507" actId="20577"/>
          <ac:spMkLst>
            <pc:docMk/>
            <pc:sldMk cId="185877066" sldId="2147473856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7:14:29.596" v="224" actId="1076"/>
          <ac:picMkLst>
            <pc:docMk/>
            <pc:sldMk cId="185877066" sldId="2147473856"/>
            <ac:picMk id="3" creationId="{A9413A33-91E5-05E2-9A10-CA07B347D1EE}"/>
          </ac:picMkLst>
        </pc:picChg>
        <pc:picChg chg="add mod">
          <ac:chgData name="Nicklas Keijser" userId="f2ea216f-5628-4867-9e33-e1d48e7e01aa" providerId="ADAL" clId="{2B0E5A3C-3D95-4699-BFF4-E77964B989AF}" dt="2023-09-27T17:14:53.869" v="228" actId="1076"/>
          <ac:picMkLst>
            <pc:docMk/>
            <pc:sldMk cId="185877066" sldId="2147473856"/>
            <ac:picMk id="5" creationId="{BECD0EA9-CBDA-3B4C-1CC3-85F90427BC94}"/>
          </ac:picMkLst>
        </pc:picChg>
        <pc:picChg chg="add mod">
          <ac:chgData name="Nicklas Keijser" userId="f2ea216f-5628-4867-9e33-e1d48e7e01aa" providerId="ADAL" clId="{2B0E5A3C-3D95-4699-BFF4-E77964B989AF}" dt="2023-09-27T17:15:30.267" v="233" actId="1076"/>
          <ac:picMkLst>
            <pc:docMk/>
            <pc:sldMk cId="185877066" sldId="2147473856"/>
            <ac:picMk id="7" creationId="{CBC2BCB3-9CB8-D343-7C6F-8019F70CFBF3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38:12.242" v="262" actId="1076"/>
        <pc:sldMkLst>
          <pc:docMk/>
          <pc:sldMk cId="3124442359" sldId="2147473857"/>
        </pc:sldMkLst>
        <pc:spChg chg="mod">
          <ac:chgData name="Nicklas Keijser" userId="f2ea216f-5628-4867-9e33-e1d48e7e01aa" providerId="ADAL" clId="{2B0E5A3C-3D95-4699-BFF4-E77964B989AF}" dt="2023-09-27T19:37:11.623" v="255" actId="20577"/>
          <ac:spMkLst>
            <pc:docMk/>
            <pc:sldMk cId="3124442359" sldId="2147473857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38:08.334" v="261" actId="1076"/>
          <ac:picMkLst>
            <pc:docMk/>
            <pc:sldMk cId="3124442359" sldId="2147473857"/>
            <ac:picMk id="3" creationId="{FF5E3CA2-2D2C-602F-4722-B2AACC5FD14C}"/>
          </ac:picMkLst>
        </pc:picChg>
        <pc:picChg chg="add mod">
          <ac:chgData name="Nicklas Keijser" userId="f2ea216f-5628-4867-9e33-e1d48e7e01aa" providerId="ADAL" clId="{2B0E5A3C-3D95-4699-BFF4-E77964B989AF}" dt="2023-09-27T19:38:12.242" v="262" actId="1076"/>
          <ac:picMkLst>
            <pc:docMk/>
            <pc:sldMk cId="3124442359" sldId="2147473857"/>
            <ac:picMk id="5" creationId="{64BF4687-6E28-F3F7-74A8-8A05EA17B763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38:45.828" v="276" actId="1076"/>
        <pc:sldMkLst>
          <pc:docMk/>
          <pc:sldMk cId="3574377101" sldId="2147473858"/>
        </pc:sldMkLst>
        <pc:spChg chg="mod">
          <ac:chgData name="Nicklas Keijser" userId="f2ea216f-5628-4867-9e33-e1d48e7e01aa" providerId="ADAL" clId="{2B0E5A3C-3D95-4699-BFF4-E77964B989AF}" dt="2023-09-27T19:38:26.010" v="273" actId="20577"/>
          <ac:spMkLst>
            <pc:docMk/>
            <pc:sldMk cId="3574377101" sldId="2147473858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38:45.828" v="276" actId="1076"/>
          <ac:picMkLst>
            <pc:docMk/>
            <pc:sldMk cId="3574377101" sldId="2147473858"/>
            <ac:picMk id="3" creationId="{418E62B3-720A-3DF8-6F93-741CBF2CA8CC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42:03.587" v="312" actId="1076"/>
        <pc:sldMkLst>
          <pc:docMk/>
          <pc:sldMk cId="1334792306" sldId="2147473859"/>
        </pc:sldMkLst>
        <pc:spChg chg="mod">
          <ac:chgData name="Nicklas Keijser" userId="f2ea216f-5628-4867-9e33-e1d48e7e01aa" providerId="ADAL" clId="{2B0E5A3C-3D95-4699-BFF4-E77964B989AF}" dt="2023-09-27T19:38:52.947" v="293" actId="20577"/>
          <ac:spMkLst>
            <pc:docMk/>
            <pc:sldMk cId="1334792306" sldId="2147473859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42:03.587" v="312" actId="1076"/>
          <ac:picMkLst>
            <pc:docMk/>
            <pc:sldMk cId="1334792306" sldId="2147473859"/>
            <ac:picMk id="3" creationId="{460B52F6-1421-B8A6-C0BD-8E090B4AFE17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50:26.624" v="367" actId="1076"/>
        <pc:sldMkLst>
          <pc:docMk/>
          <pc:sldMk cId="1583412559" sldId="2147473860"/>
        </pc:sldMkLst>
        <pc:spChg chg="mod">
          <ac:chgData name="Nicklas Keijser" userId="f2ea216f-5628-4867-9e33-e1d48e7e01aa" providerId="ADAL" clId="{2B0E5A3C-3D95-4699-BFF4-E77964B989AF}" dt="2023-09-27T19:50:04.738" v="361" actId="20577"/>
          <ac:spMkLst>
            <pc:docMk/>
            <pc:sldMk cId="1583412559" sldId="2147473860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50:26.624" v="367" actId="1076"/>
          <ac:picMkLst>
            <pc:docMk/>
            <pc:sldMk cId="1583412559" sldId="2147473860"/>
            <ac:picMk id="3" creationId="{F99F9B42-E724-9AC3-71B7-1E56DF7DB088}"/>
          </ac:picMkLst>
        </pc:picChg>
      </pc:sldChg>
      <pc:sldChg chg="addSp delSp modSp add mod">
        <pc:chgData name="Nicklas Keijser" userId="f2ea216f-5628-4867-9e33-e1d48e7e01aa" providerId="ADAL" clId="{2B0E5A3C-3D95-4699-BFF4-E77964B989AF}" dt="2023-09-27T19:59:38.726" v="632" actId="1076"/>
        <pc:sldMkLst>
          <pc:docMk/>
          <pc:sldMk cId="2236401648" sldId="2147473861"/>
        </pc:sldMkLst>
        <pc:spChg chg="mod">
          <ac:chgData name="Nicklas Keijser" userId="f2ea216f-5628-4867-9e33-e1d48e7e01aa" providerId="ADAL" clId="{2B0E5A3C-3D95-4699-BFF4-E77964B989AF}" dt="2023-09-27T19:59:14.561" v="622" actId="20577"/>
          <ac:spMkLst>
            <pc:docMk/>
            <pc:sldMk cId="2236401648" sldId="2147473861"/>
            <ac:spMk id="19" creationId="{FD88071F-7345-2184-1118-6609F4F599F6}"/>
          </ac:spMkLst>
        </pc:spChg>
        <pc:picChg chg="add del mod">
          <ac:chgData name="Nicklas Keijser" userId="f2ea216f-5628-4867-9e33-e1d48e7e01aa" providerId="ADAL" clId="{2B0E5A3C-3D95-4699-BFF4-E77964B989AF}" dt="2023-09-27T19:59:31.623" v="630"/>
          <ac:picMkLst>
            <pc:docMk/>
            <pc:sldMk cId="2236401648" sldId="2147473861"/>
            <ac:picMk id="2" creationId="{782E73D8-4233-4CDC-DD66-86A2583143EC}"/>
          </ac:picMkLst>
        </pc:picChg>
        <pc:picChg chg="add mod">
          <ac:chgData name="Nicklas Keijser" userId="f2ea216f-5628-4867-9e33-e1d48e7e01aa" providerId="ADAL" clId="{2B0E5A3C-3D95-4699-BFF4-E77964B989AF}" dt="2023-09-27T19:59:38.726" v="632" actId="1076"/>
          <ac:picMkLst>
            <pc:docMk/>
            <pc:sldMk cId="2236401648" sldId="2147473861"/>
            <ac:picMk id="3" creationId="{13D20B3E-75E3-4F10-DFA0-8669F22A0F1C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20:02:50.204" v="647"/>
        <pc:sldMkLst>
          <pc:docMk/>
          <pc:sldMk cId="696871426" sldId="2147473862"/>
        </pc:sldMkLst>
        <pc:spChg chg="mod">
          <ac:chgData name="Nicklas Keijser" userId="f2ea216f-5628-4867-9e33-e1d48e7e01aa" providerId="ADAL" clId="{2B0E5A3C-3D95-4699-BFF4-E77964B989AF}" dt="2023-09-27T19:59:49.877" v="639" actId="20577"/>
          <ac:spMkLst>
            <pc:docMk/>
            <pc:sldMk cId="696871426" sldId="2147473862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59:54.195" v="640"/>
          <ac:picMkLst>
            <pc:docMk/>
            <pc:sldMk cId="696871426" sldId="2147473862"/>
            <ac:picMk id="2" creationId="{CE25C2A9-CF42-8298-E273-310E09039E37}"/>
          </ac:picMkLst>
        </pc:picChg>
        <pc:picChg chg="add mod">
          <ac:chgData name="Nicklas Keijser" userId="f2ea216f-5628-4867-9e33-e1d48e7e01aa" providerId="ADAL" clId="{2B0E5A3C-3D95-4699-BFF4-E77964B989AF}" dt="2023-09-27T20:01:56.059" v="643" actId="1076"/>
          <ac:picMkLst>
            <pc:docMk/>
            <pc:sldMk cId="696871426" sldId="2147473862"/>
            <ac:picMk id="4" creationId="{E3E256A5-5142-0BB7-680E-22F1167E7FDF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05:42.148" v="669" actId="1076"/>
        <pc:sldMkLst>
          <pc:docMk/>
          <pc:sldMk cId="1179017914" sldId="2147473863"/>
        </pc:sldMkLst>
        <pc:spChg chg="mod">
          <ac:chgData name="Nicklas Keijser" userId="f2ea216f-5628-4867-9e33-e1d48e7e01aa" providerId="ADAL" clId="{2B0E5A3C-3D95-4699-BFF4-E77964B989AF}" dt="2023-09-27T20:03:28.075" v="666" actId="20577"/>
          <ac:spMkLst>
            <pc:docMk/>
            <pc:sldMk cId="1179017914" sldId="2147473863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5:42.148" v="669" actId="1076"/>
          <ac:picMkLst>
            <pc:docMk/>
            <pc:sldMk cId="1179017914" sldId="2147473863"/>
            <ac:picMk id="3" creationId="{23657CB0-B66D-EDF9-DC84-CB960473B826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07:47.743" v="722" actId="1076"/>
        <pc:sldMkLst>
          <pc:docMk/>
          <pc:sldMk cId="2634476528" sldId="2147473864"/>
        </pc:sldMkLst>
        <pc:spChg chg="mod">
          <ac:chgData name="Nicklas Keijser" userId="f2ea216f-5628-4867-9e33-e1d48e7e01aa" providerId="ADAL" clId="{2B0E5A3C-3D95-4699-BFF4-E77964B989AF}" dt="2023-09-27T20:07:02.176" v="719" actId="20577"/>
          <ac:spMkLst>
            <pc:docMk/>
            <pc:sldMk cId="2634476528" sldId="2147473864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7:47.743" v="722" actId="1076"/>
          <ac:picMkLst>
            <pc:docMk/>
            <pc:sldMk cId="2634476528" sldId="2147473864"/>
            <ac:picMk id="3" creationId="{129809C6-B3D9-A95F-5FEA-3E58A3C1DE68}"/>
          </ac:picMkLst>
        </pc:picChg>
      </pc:sldChg>
      <pc:sldChg chg="add del">
        <pc:chgData name="Nicklas Keijser" userId="f2ea216f-5628-4867-9e33-e1d48e7e01aa" providerId="ADAL" clId="{2B0E5A3C-3D95-4699-BFF4-E77964B989AF}" dt="2023-09-27T20:14:47.321" v="844" actId="47"/>
        <pc:sldMkLst>
          <pc:docMk/>
          <pc:sldMk cId="2606745779" sldId="2147473865"/>
        </pc:sldMkLst>
      </pc:sldChg>
      <pc:sldChg chg="add del">
        <pc:chgData name="Nicklas Keijser" userId="f2ea216f-5628-4867-9e33-e1d48e7e01aa" providerId="ADAL" clId="{2B0E5A3C-3D95-4699-BFF4-E77964B989AF}" dt="2023-09-27T20:14:47.855" v="845" actId="47"/>
        <pc:sldMkLst>
          <pc:docMk/>
          <pc:sldMk cId="2472435342" sldId="2147473866"/>
        </pc:sldMkLst>
      </pc:sldChg>
      <pc:sldChg chg="add del">
        <pc:chgData name="Nicklas Keijser" userId="f2ea216f-5628-4867-9e33-e1d48e7e01aa" providerId="ADAL" clId="{2B0E5A3C-3D95-4699-BFF4-E77964B989AF}" dt="2023-09-27T20:14:48.295" v="846" actId="47"/>
        <pc:sldMkLst>
          <pc:docMk/>
          <pc:sldMk cId="337173777" sldId="2147473867"/>
        </pc:sldMkLst>
      </pc:sldChg>
      <pc:sldChg chg="modSp add del mod">
        <pc:chgData name="Nicklas Keijser" userId="f2ea216f-5628-4867-9e33-e1d48e7e01aa" providerId="ADAL" clId="{2B0E5A3C-3D95-4699-BFF4-E77964B989AF}" dt="2023-09-27T20:16:04.798" v="870" actId="47"/>
        <pc:sldMkLst>
          <pc:docMk/>
          <pc:sldMk cId="2162430450" sldId="2147473868"/>
        </pc:sldMkLst>
        <pc:spChg chg="mod">
          <ac:chgData name="Nicklas Keijser" userId="f2ea216f-5628-4867-9e33-e1d48e7e01aa" providerId="ADAL" clId="{2B0E5A3C-3D95-4699-BFF4-E77964B989AF}" dt="2023-09-27T20:15:21.569" v="868" actId="20577"/>
          <ac:spMkLst>
            <pc:docMk/>
            <pc:sldMk cId="2162430450" sldId="2147473868"/>
            <ac:spMk id="19" creationId="{FD88071F-7345-2184-1118-6609F4F599F6}"/>
          </ac:spMkLst>
        </pc:spChg>
      </pc:sldChg>
      <pc:sldChg chg="add del">
        <pc:chgData name="Nicklas Keijser" userId="f2ea216f-5628-4867-9e33-e1d48e7e01aa" providerId="ADAL" clId="{2B0E5A3C-3D95-4699-BFF4-E77964B989AF}" dt="2023-09-27T20:14:58.752" v="849" actId="47"/>
        <pc:sldMkLst>
          <pc:docMk/>
          <pc:sldMk cId="2173536385" sldId="2147473869"/>
        </pc:sldMkLst>
      </pc:sldChg>
      <pc:sldChg chg="addSp modSp add mod">
        <pc:chgData name="Nicklas Keijser" userId="f2ea216f-5628-4867-9e33-e1d48e7e01aa" providerId="ADAL" clId="{2B0E5A3C-3D95-4699-BFF4-E77964B989AF}" dt="2023-09-27T19:42:13.088" v="315" actId="1076"/>
        <pc:sldMkLst>
          <pc:docMk/>
          <pc:sldMk cId="1404799066" sldId="2147473870"/>
        </pc:sldMkLst>
        <pc:picChg chg="add mod">
          <ac:chgData name="Nicklas Keijser" userId="f2ea216f-5628-4867-9e33-e1d48e7e01aa" providerId="ADAL" clId="{2B0E5A3C-3D95-4699-BFF4-E77964B989AF}" dt="2023-09-27T19:42:13.088" v="315" actId="1076"/>
          <ac:picMkLst>
            <pc:docMk/>
            <pc:sldMk cId="1404799066" sldId="2147473870"/>
            <ac:picMk id="3" creationId="{A63B7A92-9397-4B7C-BD17-26091E844344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42:47.673" v="324"/>
        <pc:sldMkLst>
          <pc:docMk/>
          <pc:sldMk cId="57833913" sldId="2147473871"/>
        </pc:sldMkLst>
        <pc:picChg chg="add mod">
          <ac:chgData name="Nicklas Keijser" userId="f2ea216f-5628-4867-9e33-e1d48e7e01aa" providerId="ADAL" clId="{2B0E5A3C-3D95-4699-BFF4-E77964B989AF}" dt="2023-09-27T19:42:31.390" v="320" actId="1076"/>
          <ac:picMkLst>
            <pc:docMk/>
            <pc:sldMk cId="57833913" sldId="2147473871"/>
            <ac:picMk id="3" creationId="{62E7888E-1C3F-8D85-6C5A-B5CF6EB210DC}"/>
          </ac:picMkLst>
        </pc:picChg>
        <pc:picChg chg="add mod">
          <ac:chgData name="Nicklas Keijser" userId="f2ea216f-5628-4867-9e33-e1d48e7e01aa" providerId="ADAL" clId="{2B0E5A3C-3D95-4699-BFF4-E77964B989AF}" dt="2023-09-27T19:42:43.066" v="323" actId="1076"/>
          <ac:picMkLst>
            <pc:docMk/>
            <pc:sldMk cId="57833913" sldId="2147473871"/>
            <ac:picMk id="5" creationId="{0A1970B2-7F9B-03B1-8165-8C37895D3E15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43:23.318" v="332"/>
        <pc:sldMkLst>
          <pc:docMk/>
          <pc:sldMk cId="1864303419" sldId="2147473872"/>
        </pc:sldMkLst>
        <pc:picChg chg="add mod">
          <ac:chgData name="Nicklas Keijser" userId="f2ea216f-5628-4867-9e33-e1d48e7e01aa" providerId="ADAL" clId="{2B0E5A3C-3D95-4699-BFF4-E77964B989AF}" dt="2023-09-27T19:43:04.667" v="328" actId="1076"/>
          <ac:picMkLst>
            <pc:docMk/>
            <pc:sldMk cId="1864303419" sldId="2147473872"/>
            <ac:picMk id="3" creationId="{97D4C5F8-2C24-A6F7-02B1-6DC15A0F4E42}"/>
          </ac:picMkLst>
        </pc:picChg>
        <pc:picChg chg="add mod">
          <ac:chgData name="Nicklas Keijser" userId="f2ea216f-5628-4867-9e33-e1d48e7e01aa" providerId="ADAL" clId="{2B0E5A3C-3D95-4699-BFF4-E77964B989AF}" dt="2023-09-27T19:43:19.478" v="331" actId="1076"/>
          <ac:picMkLst>
            <pc:docMk/>
            <pc:sldMk cId="1864303419" sldId="2147473872"/>
            <ac:picMk id="5" creationId="{ACA4B56A-0EFA-0D3A-11FF-098A76E9F1C5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43:47.417" v="335" actId="1076"/>
        <pc:sldMkLst>
          <pc:docMk/>
          <pc:sldMk cId="3443445508" sldId="2147473873"/>
        </pc:sldMkLst>
        <pc:picChg chg="add mod">
          <ac:chgData name="Nicklas Keijser" userId="f2ea216f-5628-4867-9e33-e1d48e7e01aa" providerId="ADAL" clId="{2B0E5A3C-3D95-4699-BFF4-E77964B989AF}" dt="2023-09-27T19:43:47.417" v="335" actId="1076"/>
          <ac:picMkLst>
            <pc:docMk/>
            <pc:sldMk cId="3443445508" sldId="2147473873"/>
            <ac:picMk id="3" creationId="{A0640A27-847D-8D0F-B18A-628D54CCD976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49:37.123" v="349"/>
        <pc:sldMkLst>
          <pc:docMk/>
          <pc:sldMk cId="3804756336" sldId="2147473874"/>
        </pc:sldMkLst>
        <pc:picChg chg="add mod">
          <ac:chgData name="Nicklas Keijser" userId="f2ea216f-5628-4867-9e33-e1d48e7e01aa" providerId="ADAL" clId="{2B0E5A3C-3D95-4699-BFF4-E77964B989AF}" dt="2023-09-27T19:43:58.249" v="338" actId="1076"/>
          <ac:picMkLst>
            <pc:docMk/>
            <pc:sldMk cId="3804756336" sldId="2147473874"/>
            <ac:picMk id="3" creationId="{71B5BCCC-861F-6ADD-9E15-9FF8E5885741}"/>
          </ac:picMkLst>
        </pc:picChg>
        <pc:picChg chg="add mod">
          <ac:chgData name="Nicklas Keijser" userId="f2ea216f-5628-4867-9e33-e1d48e7e01aa" providerId="ADAL" clId="{2B0E5A3C-3D95-4699-BFF4-E77964B989AF}" dt="2023-09-27T19:49:10.537" v="340" actId="1076"/>
          <ac:picMkLst>
            <pc:docMk/>
            <pc:sldMk cId="3804756336" sldId="2147473874"/>
            <ac:picMk id="5" creationId="{5A778313-93DA-E81E-26FE-55BB43FEC109}"/>
          </ac:picMkLst>
        </pc:picChg>
      </pc:sldChg>
      <pc:sldChg chg="addSp modSp add mod ord">
        <pc:chgData name="Nicklas Keijser" userId="f2ea216f-5628-4867-9e33-e1d48e7e01aa" providerId="ADAL" clId="{2B0E5A3C-3D95-4699-BFF4-E77964B989AF}" dt="2023-09-27T19:41:45.624" v="308"/>
        <pc:sldMkLst>
          <pc:docMk/>
          <pc:sldMk cId="1143811307" sldId="2147473875"/>
        </pc:sldMkLst>
        <pc:picChg chg="add mod">
          <ac:chgData name="Nicklas Keijser" userId="f2ea216f-5628-4867-9e33-e1d48e7e01aa" providerId="ADAL" clId="{2B0E5A3C-3D95-4699-BFF4-E77964B989AF}" dt="2023-09-27T19:40:54.658" v="302" actId="1076"/>
          <ac:picMkLst>
            <pc:docMk/>
            <pc:sldMk cId="1143811307" sldId="2147473875"/>
            <ac:picMk id="3" creationId="{D6759341-BFD6-D8C3-F8B0-527155283683}"/>
          </ac:picMkLst>
        </pc:picChg>
        <pc:picChg chg="add mod">
          <ac:chgData name="Nicklas Keijser" userId="f2ea216f-5628-4867-9e33-e1d48e7e01aa" providerId="ADAL" clId="{2B0E5A3C-3D95-4699-BFF4-E77964B989AF}" dt="2023-09-27T19:41:39.829" v="306" actId="1076"/>
          <ac:picMkLst>
            <pc:docMk/>
            <pc:sldMk cId="1143811307" sldId="2147473875"/>
            <ac:picMk id="5" creationId="{0EC00251-C775-0048-C2A3-9EF0C1FC1F99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51:00.667" v="376"/>
        <pc:sldMkLst>
          <pc:docMk/>
          <pc:sldMk cId="3635136004" sldId="2147473876"/>
        </pc:sldMkLst>
        <pc:picChg chg="add mod">
          <ac:chgData name="Nicklas Keijser" userId="f2ea216f-5628-4867-9e33-e1d48e7e01aa" providerId="ADAL" clId="{2B0E5A3C-3D95-4699-BFF4-E77964B989AF}" dt="2023-09-27T19:50:38.259" v="371" actId="1076"/>
          <ac:picMkLst>
            <pc:docMk/>
            <pc:sldMk cId="3635136004" sldId="2147473876"/>
            <ac:picMk id="3" creationId="{6A988A67-F743-7BA9-A39A-3FFA8B657F6A}"/>
          </ac:picMkLst>
        </pc:picChg>
        <pc:picChg chg="add mod">
          <ac:chgData name="Nicklas Keijser" userId="f2ea216f-5628-4867-9e33-e1d48e7e01aa" providerId="ADAL" clId="{2B0E5A3C-3D95-4699-BFF4-E77964B989AF}" dt="2023-09-27T19:50:49.515" v="375" actId="1076"/>
          <ac:picMkLst>
            <pc:docMk/>
            <pc:sldMk cId="3635136004" sldId="2147473876"/>
            <ac:picMk id="5" creationId="{774288CC-BBA9-AF19-2832-5C1A512B295F}"/>
          </ac:picMkLst>
        </pc:picChg>
      </pc:sldChg>
      <pc:sldChg chg="addSp delSp modSp add mod">
        <pc:chgData name="Nicklas Keijser" userId="f2ea216f-5628-4867-9e33-e1d48e7e01aa" providerId="ADAL" clId="{2B0E5A3C-3D95-4699-BFF4-E77964B989AF}" dt="2023-09-27T19:52:26.162" v="383" actId="1076"/>
        <pc:sldMkLst>
          <pc:docMk/>
          <pc:sldMk cId="3143911793" sldId="2147473877"/>
        </pc:sldMkLst>
        <pc:picChg chg="add del mod">
          <ac:chgData name="Nicklas Keijser" userId="f2ea216f-5628-4867-9e33-e1d48e7e01aa" providerId="ADAL" clId="{2B0E5A3C-3D95-4699-BFF4-E77964B989AF}" dt="2023-09-27T19:52:12.546" v="380" actId="478"/>
          <ac:picMkLst>
            <pc:docMk/>
            <pc:sldMk cId="3143911793" sldId="2147473877"/>
            <ac:picMk id="3" creationId="{0CFC605E-2B46-4BA6-06BD-285C06310ECA}"/>
          </ac:picMkLst>
        </pc:picChg>
        <pc:picChg chg="add mod">
          <ac:chgData name="Nicklas Keijser" userId="f2ea216f-5628-4867-9e33-e1d48e7e01aa" providerId="ADAL" clId="{2B0E5A3C-3D95-4699-BFF4-E77964B989AF}" dt="2023-09-27T19:52:26.162" v="383" actId="1076"/>
          <ac:picMkLst>
            <pc:docMk/>
            <pc:sldMk cId="3143911793" sldId="2147473877"/>
            <ac:picMk id="5" creationId="{33614C4C-F3E9-2272-053C-3C7492303B75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19:57:03.049" v="594"/>
        <pc:sldMkLst>
          <pc:docMk/>
          <pc:sldMk cId="1750563853" sldId="2147473878"/>
        </pc:sldMkLst>
        <pc:spChg chg="add mod">
          <ac:chgData name="Nicklas Keijser" userId="f2ea216f-5628-4867-9e33-e1d48e7e01aa" providerId="ADAL" clId="{2B0E5A3C-3D95-4699-BFF4-E77964B989AF}" dt="2023-09-27T19:55:57.497" v="514" actId="208"/>
          <ac:spMkLst>
            <pc:docMk/>
            <pc:sldMk cId="1750563853" sldId="2147473878"/>
            <ac:spMk id="4" creationId="{9ECEA297-9FF5-57F6-623C-0C1B241E2CAA}"/>
          </ac:spMkLst>
        </pc:spChg>
        <pc:spChg chg="add mod">
          <ac:chgData name="Nicklas Keijser" userId="f2ea216f-5628-4867-9e33-e1d48e7e01aa" providerId="ADAL" clId="{2B0E5A3C-3D95-4699-BFF4-E77964B989AF}" dt="2023-09-27T19:56:54.132" v="593" actId="1035"/>
          <ac:spMkLst>
            <pc:docMk/>
            <pc:sldMk cId="1750563853" sldId="2147473878"/>
            <ac:spMk id="7" creationId="{F7B0FFF6-8633-5599-510C-ED862B3A05DE}"/>
          </ac:spMkLst>
        </pc:spChg>
        <pc:spChg chg="mod">
          <ac:chgData name="Nicklas Keijser" userId="f2ea216f-5628-4867-9e33-e1d48e7e01aa" providerId="ADAL" clId="{2B0E5A3C-3D95-4699-BFF4-E77964B989AF}" dt="2023-09-27T19:53:53.684" v="439" actId="14100"/>
          <ac:spMkLst>
            <pc:docMk/>
            <pc:sldMk cId="1750563853" sldId="2147473878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55:33.443" v="511" actId="14100"/>
          <ac:picMkLst>
            <pc:docMk/>
            <pc:sldMk cId="1750563853" sldId="2147473878"/>
            <ac:picMk id="3" creationId="{1E65B2CE-7212-58A1-2628-FB135075C228}"/>
          </ac:picMkLst>
        </pc:picChg>
        <pc:picChg chg="add mod">
          <ac:chgData name="Nicklas Keijser" userId="f2ea216f-5628-4867-9e33-e1d48e7e01aa" providerId="ADAL" clId="{2B0E5A3C-3D95-4699-BFF4-E77964B989AF}" dt="2023-09-27T19:56:41.177" v="527" actId="1036"/>
          <ac:picMkLst>
            <pc:docMk/>
            <pc:sldMk cId="1750563853" sldId="2147473878"/>
            <ac:picMk id="6" creationId="{01B50C56-6092-C277-E47C-7FDA8BEEEBDB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19:58:34.529" v="614" actId="1076"/>
        <pc:sldMkLst>
          <pc:docMk/>
          <pc:sldMk cId="2170660481" sldId="2147473879"/>
        </pc:sldMkLst>
        <pc:spChg chg="add mod">
          <ac:chgData name="Nicklas Keijser" userId="f2ea216f-5628-4867-9e33-e1d48e7e01aa" providerId="ADAL" clId="{2B0E5A3C-3D95-4699-BFF4-E77964B989AF}" dt="2023-09-27T19:58:34.529" v="614" actId="1076"/>
          <ac:spMkLst>
            <pc:docMk/>
            <pc:sldMk cId="2170660481" sldId="2147473879"/>
            <ac:spMk id="5" creationId="{8C02CFF8-7F31-8B1E-67D1-AF302788E950}"/>
          </ac:spMkLst>
        </pc:spChg>
        <pc:spChg chg="mod">
          <ac:chgData name="Nicklas Keijser" userId="f2ea216f-5628-4867-9e33-e1d48e7e01aa" providerId="ADAL" clId="{2B0E5A3C-3D95-4699-BFF4-E77964B989AF}" dt="2023-09-27T19:57:41.133" v="605" actId="20577"/>
          <ac:spMkLst>
            <pc:docMk/>
            <pc:sldMk cId="2170660481" sldId="2147473879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19:58:07.240" v="610" actId="1076"/>
          <ac:picMkLst>
            <pc:docMk/>
            <pc:sldMk cId="2170660481" sldId="2147473879"/>
            <ac:picMk id="3" creationId="{7C369488-9F01-9DAA-C350-22DD10CBD016}"/>
          </ac:picMkLst>
        </pc:picChg>
      </pc:sldChg>
      <pc:sldChg chg="addSp delSp modSp add mod ord">
        <pc:chgData name="Nicklas Keijser" userId="f2ea216f-5628-4867-9e33-e1d48e7e01aa" providerId="ADAL" clId="{2B0E5A3C-3D95-4699-BFF4-E77964B989AF}" dt="2023-09-27T20:08:40.629" v="735" actId="1076"/>
        <pc:sldMkLst>
          <pc:docMk/>
          <pc:sldMk cId="75404305" sldId="2147473880"/>
        </pc:sldMkLst>
        <pc:spChg chg="mod">
          <ac:chgData name="Nicklas Keijser" userId="f2ea216f-5628-4867-9e33-e1d48e7e01aa" providerId="ADAL" clId="{2B0E5A3C-3D95-4699-BFF4-E77964B989AF}" dt="2023-09-27T20:08:32.871" v="733" actId="20577"/>
          <ac:spMkLst>
            <pc:docMk/>
            <pc:sldMk cId="75404305" sldId="2147473880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8:40.629" v="735" actId="1076"/>
          <ac:picMkLst>
            <pc:docMk/>
            <pc:sldMk cId="75404305" sldId="2147473880"/>
            <ac:picMk id="2" creationId="{4C8DF8A1-AEAB-06DB-3B6A-C948C7DB9C52}"/>
          </ac:picMkLst>
        </pc:picChg>
        <pc:picChg chg="del">
          <ac:chgData name="Nicklas Keijser" userId="f2ea216f-5628-4867-9e33-e1d48e7e01aa" providerId="ADAL" clId="{2B0E5A3C-3D95-4699-BFF4-E77964B989AF}" dt="2023-09-27T20:05:48.649" v="671" actId="478"/>
          <ac:picMkLst>
            <pc:docMk/>
            <pc:sldMk cId="75404305" sldId="2147473880"/>
            <ac:picMk id="3" creationId="{23657CB0-B66D-EDF9-DC84-CB960473B826}"/>
          </ac:picMkLst>
        </pc:picChg>
      </pc:sldChg>
      <pc:sldChg chg="addSp modSp add mod ord">
        <pc:chgData name="Nicklas Keijser" userId="f2ea216f-5628-4867-9e33-e1d48e7e01aa" providerId="ADAL" clId="{2B0E5A3C-3D95-4699-BFF4-E77964B989AF}" dt="2023-09-27T20:08:12.771" v="726" actId="1076"/>
        <pc:sldMkLst>
          <pc:docMk/>
          <pc:sldMk cId="3797113693" sldId="2147473881"/>
        </pc:sldMkLst>
        <pc:spChg chg="mod">
          <ac:chgData name="Nicklas Keijser" userId="f2ea216f-5628-4867-9e33-e1d48e7e01aa" providerId="ADAL" clId="{2B0E5A3C-3D95-4699-BFF4-E77964B989AF}" dt="2023-09-27T20:08:04.688" v="724" actId="20577"/>
          <ac:spMkLst>
            <pc:docMk/>
            <pc:sldMk cId="3797113693" sldId="2147473881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8:12.771" v="726" actId="1076"/>
          <ac:picMkLst>
            <pc:docMk/>
            <pc:sldMk cId="3797113693" sldId="2147473881"/>
            <ac:picMk id="2" creationId="{D4493E7D-2256-5D98-F0D3-741E6880A55B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06:15.671" v="678" actId="1076"/>
        <pc:sldMkLst>
          <pc:docMk/>
          <pc:sldMk cId="3882432043" sldId="2147473882"/>
        </pc:sldMkLst>
        <pc:picChg chg="add mod">
          <ac:chgData name="Nicklas Keijser" userId="f2ea216f-5628-4867-9e33-e1d48e7e01aa" providerId="ADAL" clId="{2B0E5A3C-3D95-4699-BFF4-E77964B989AF}" dt="2023-09-27T20:06:06.989" v="676" actId="1076"/>
          <ac:picMkLst>
            <pc:docMk/>
            <pc:sldMk cId="3882432043" sldId="2147473882"/>
            <ac:picMk id="2" creationId="{5C5EB4EB-7784-DE40-FE03-6817661246E2}"/>
          </ac:picMkLst>
        </pc:picChg>
        <pc:picChg chg="add mod">
          <ac:chgData name="Nicklas Keijser" userId="f2ea216f-5628-4867-9e33-e1d48e7e01aa" providerId="ADAL" clId="{2B0E5A3C-3D95-4699-BFF4-E77964B989AF}" dt="2023-09-27T20:06:15.671" v="678" actId="1076"/>
          <ac:picMkLst>
            <pc:docMk/>
            <pc:sldMk cId="3882432043" sldId="2147473882"/>
            <ac:picMk id="3" creationId="{9287580F-E921-E294-8836-2C6A7E2147AE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09:17.743" v="742" actId="20577"/>
        <pc:sldMkLst>
          <pc:docMk/>
          <pc:sldMk cId="2226247115" sldId="2147473883"/>
        </pc:sldMkLst>
        <pc:spChg chg="mod">
          <ac:chgData name="Nicklas Keijser" userId="f2ea216f-5628-4867-9e33-e1d48e7e01aa" providerId="ADAL" clId="{2B0E5A3C-3D95-4699-BFF4-E77964B989AF}" dt="2023-09-27T20:09:17.743" v="742" actId="20577"/>
          <ac:spMkLst>
            <pc:docMk/>
            <pc:sldMk cId="2226247115" sldId="2147473883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8:53.998" v="737" actId="1076"/>
          <ac:picMkLst>
            <pc:docMk/>
            <pc:sldMk cId="2226247115" sldId="2147473883"/>
            <ac:picMk id="2" creationId="{60DFEA90-72A1-5916-2F20-077EACFBB61B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09:23.014" v="744" actId="20577"/>
        <pc:sldMkLst>
          <pc:docMk/>
          <pc:sldMk cId="5443656" sldId="2147473884"/>
        </pc:sldMkLst>
        <pc:spChg chg="mod">
          <ac:chgData name="Nicklas Keijser" userId="f2ea216f-5628-4867-9e33-e1d48e7e01aa" providerId="ADAL" clId="{2B0E5A3C-3D95-4699-BFF4-E77964B989AF}" dt="2023-09-27T20:09:23.014" v="744" actId="20577"/>
          <ac:spMkLst>
            <pc:docMk/>
            <pc:sldMk cId="5443656" sldId="2147473884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09:10.357" v="740" actId="1076"/>
          <ac:picMkLst>
            <pc:docMk/>
            <pc:sldMk cId="5443656" sldId="2147473884"/>
            <ac:picMk id="2" creationId="{A9B608A9-C882-5A35-EDD0-1FCEA6761E4C}"/>
          </ac:picMkLst>
        </pc:picChg>
      </pc:sldChg>
      <pc:sldChg chg="addSp delSp modSp add mod">
        <pc:chgData name="Nicklas Keijser" userId="f2ea216f-5628-4867-9e33-e1d48e7e01aa" providerId="ADAL" clId="{2B0E5A3C-3D95-4699-BFF4-E77964B989AF}" dt="2023-09-27T20:10:50.207" v="769" actId="1076"/>
        <pc:sldMkLst>
          <pc:docMk/>
          <pc:sldMk cId="186417104" sldId="2147473885"/>
        </pc:sldMkLst>
        <pc:spChg chg="mod">
          <ac:chgData name="Nicklas Keijser" userId="f2ea216f-5628-4867-9e33-e1d48e7e01aa" providerId="ADAL" clId="{2B0E5A3C-3D95-4699-BFF4-E77964B989AF}" dt="2023-09-27T20:09:41.642" v="762" actId="20577"/>
          <ac:spMkLst>
            <pc:docMk/>
            <pc:sldMk cId="186417104" sldId="2147473885"/>
            <ac:spMk id="19" creationId="{FD88071F-7345-2184-1118-6609F4F599F6}"/>
          </ac:spMkLst>
        </pc:spChg>
        <pc:picChg chg="add del mod">
          <ac:chgData name="Nicklas Keijser" userId="f2ea216f-5628-4867-9e33-e1d48e7e01aa" providerId="ADAL" clId="{2B0E5A3C-3D95-4699-BFF4-E77964B989AF}" dt="2023-09-27T20:09:55.616" v="765" actId="478"/>
          <ac:picMkLst>
            <pc:docMk/>
            <pc:sldMk cId="186417104" sldId="2147473885"/>
            <ac:picMk id="2" creationId="{EACD0EB4-F8FD-3763-B4B3-5EAFD67C3877}"/>
          </ac:picMkLst>
        </pc:picChg>
        <pc:picChg chg="add mod">
          <ac:chgData name="Nicklas Keijser" userId="f2ea216f-5628-4867-9e33-e1d48e7e01aa" providerId="ADAL" clId="{2B0E5A3C-3D95-4699-BFF4-E77964B989AF}" dt="2023-09-27T20:10:50.207" v="769" actId="1076"/>
          <ac:picMkLst>
            <pc:docMk/>
            <pc:sldMk cId="186417104" sldId="2147473885"/>
            <ac:picMk id="4" creationId="{049573C6-EBF9-4061-5824-B4967D8836B4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11:55.362" v="810" actId="1076"/>
        <pc:sldMkLst>
          <pc:docMk/>
          <pc:sldMk cId="639730410" sldId="2147473886"/>
        </pc:sldMkLst>
        <pc:spChg chg="mod">
          <ac:chgData name="Nicklas Keijser" userId="f2ea216f-5628-4867-9e33-e1d48e7e01aa" providerId="ADAL" clId="{2B0E5A3C-3D95-4699-BFF4-E77964B989AF}" dt="2023-09-27T20:11:43.037" v="807" actId="20577"/>
          <ac:spMkLst>
            <pc:docMk/>
            <pc:sldMk cId="639730410" sldId="2147473886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11:55.362" v="810" actId="1076"/>
          <ac:picMkLst>
            <pc:docMk/>
            <pc:sldMk cId="639730410" sldId="2147473886"/>
            <ac:picMk id="2" creationId="{850AD034-9724-281A-9AAD-A2F3CAB37D08}"/>
          </ac:picMkLst>
        </pc:picChg>
      </pc:sldChg>
      <pc:sldChg chg="add del">
        <pc:chgData name="Nicklas Keijser" userId="f2ea216f-5628-4867-9e33-e1d48e7e01aa" providerId="ADAL" clId="{2B0E5A3C-3D95-4699-BFF4-E77964B989AF}" dt="2023-09-27T20:14:46.755" v="843" actId="47"/>
        <pc:sldMkLst>
          <pc:docMk/>
          <pc:sldMk cId="1149083508" sldId="2147473887"/>
        </pc:sldMkLst>
      </pc:sldChg>
      <pc:sldChg chg="addSp delSp modSp add mod">
        <pc:chgData name="Nicklas Keijser" userId="f2ea216f-5628-4867-9e33-e1d48e7e01aa" providerId="ADAL" clId="{2B0E5A3C-3D95-4699-BFF4-E77964B989AF}" dt="2023-09-27T20:11:20.973" v="774" actId="1076"/>
        <pc:sldMkLst>
          <pc:docMk/>
          <pc:sldMk cId="341112325" sldId="2147473888"/>
        </pc:sldMkLst>
        <pc:picChg chg="add mod">
          <ac:chgData name="Nicklas Keijser" userId="f2ea216f-5628-4867-9e33-e1d48e7e01aa" providerId="ADAL" clId="{2B0E5A3C-3D95-4699-BFF4-E77964B989AF}" dt="2023-09-27T20:11:20.973" v="774" actId="1076"/>
          <ac:picMkLst>
            <pc:docMk/>
            <pc:sldMk cId="341112325" sldId="2147473888"/>
            <ac:picMk id="2" creationId="{E2C855E7-17A4-7C7C-DC28-F15B4F3CED6E}"/>
          </ac:picMkLst>
        </pc:picChg>
        <pc:picChg chg="del">
          <ac:chgData name="Nicklas Keijser" userId="f2ea216f-5628-4867-9e33-e1d48e7e01aa" providerId="ADAL" clId="{2B0E5A3C-3D95-4699-BFF4-E77964B989AF}" dt="2023-09-27T20:11:06.151" v="771" actId="478"/>
          <ac:picMkLst>
            <pc:docMk/>
            <pc:sldMk cId="341112325" sldId="2147473888"/>
            <ac:picMk id="4" creationId="{049573C6-EBF9-4061-5824-B4967D8836B4}"/>
          </ac:picMkLst>
        </pc:picChg>
      </pc:sldChg>
      <pc:sldChg chg="delSp add del mod">
        <pc:chgData name="Nicklas Keijser" userId="f2ea216f-5628-4867-9e33-e1d48e7e01aa" providerId="ADAL" clId="{2B0E5A3C-3D95-4699-BFF4-E77964B989AF}" dt="2023-09-27T20:20:27.776" v="1127" actId="47"/>
        <pc:sldMkLst>
          <pc:docMk/>
          <pc:sldMk cId="4007612173" sldId="2147473889"/>
        </pc:sldMkLst>
        <pc:picChg chg="del">
          <ac:chgData name="Nicklas Keijser" userId="f2ea216f-5628-4867-9e33-e1d48e7e01aa" providerId="ADAL" clId="{2B0E5A3C-3D95-4699-BFF4-E77964B989AF}" dt="2023-09-27T20:12:10.920" v="812" actId="478"/>
          <ac:picMkLst>
            <pc:docMk/>
            <pc:sldMk cId="4007612173" sldId="2147473889"/>
            <ac:picMk id="2" creationId="{850AD034-9724-281A-9AAD-A2F3CAB37D08}"/>
          </ac:picMkLst>
        </pc:picChg>
      </pc:sldChg>
      <pc:sldChg chg="addSp modSp add mod modAnim">
        <pc:chgData name="Nicklas Keijser" userId="f2ea216f-5628-4867-9e33-e1d48e7e01aa" providerId="ADAL" clId="{2B0E5A3C-3D95-4699-BFF4-E77964B989AF}" dt="2023-09-27T20:13:14.245" v="823"/>
        <pc:sldMkLst>
          <pc:docMk/>
          <pc:sldMk cId="193838723" sldId="2147473890"/>
        </pc:sldMkLst>
        <pc:spChg chg="add mod">
          <ac:chgData name="Nicklas Keijser" userId="f2ea216f-5628-4867-9e33-e1d48e7e01aa" providerId="ADAL" clId="{2B0E5A3C-3D95-4699-BFF4-E77964B989AF}" dt="2023-09-27T20:13:10.098" v="822" actId="207"/>
          <ac:spMkLst>
            <pc:docMk/>
            <pc:sldMk cId="193838723" sldId="2147473890"/>
            <ac:spMk id="3" creationId="{D393EF56-A9E6-1AC8-F43C-1A341E6F64BD}"/>
          </ac:spMkLst>
        </pc:spChg>
        <pc:picChg chg="add mod">
          <ac:chgData name="Nicklas Keijser" userId="f2ea216f-5628-4867-9e33-e1d48e7e01aa" providerId="ADAL" clId="{2B0E5A3C-3D95-4699-BFF4-E77964B989AF}" dt="2023-09-27T20:12:38.158" v="819" actId="1076"/>
          <ac:picMkLst>
            <pc:docMk/>
            <pc:sldMk cId="193838723" sldId="2147473890"/>
            <ac:picMk id="2" creationId="{FE0E17C8-485B-0604-F177-B3E56F2E597E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13:46.574" v="828" actId="1076"/>
        <pc:sldMkLst>
          <pc:docMk/>
          <pc:sldMk cId="331071798" sldId="2147473891"/>
        </pc:sldMkLst>
        <pc:spChg chg="add mod">
          <ac:chgData name="Nicklas Keijser" userId="f2ea216f-5628-4867-9e33-e1d48e7e01aa" providerId="ADAL" clId="{2B0E5A3C-3D95-4699-BFF4-E77964B989AF}" dt="2023-09-27T20:13:46.574" v="828" actId="1076"/>
          <ac:spMkLst>
            <pc:docMk/>
            <pc:sldMk cId="331071798" sldId="2147473891"/>
            <ac:spMk id="4" creationId="{554A49F5-9FC8-CFCB-CEAE-DD75F5D280AC}"/>
          </ac:spMkLst>
        </pc:spChg>
        <pc:picChg chg="add mod">
          <ac:chgData name="Nicklas Keijser" userId="f2ea216f-5628-4867-9e33-e1d48e7e01aa" providerId="ADAL" clId="{2B0E5A3C-3D95-4699-BFF4-E77964B989AF}" dt="2023-09-27T20:13:37.645" v="826" actId="1076"/>
          <ac:picMkLst>
            <pc:docMk/>
            <pc:sldMk cId="331071798" sldId="2147473891"/>
            <ac:picMk id="2" creationId="{D4E4EDD1-8E9B-23B6-279E-0C26CB07CF95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14:14.358" v="834" actId="1076"/>
        <pc:sldMkLst>
          <pc:docMk/>
          <pc:sldMk cId="3759011205" sldId="2147473892"/>
        </pc:sldMkLst>
        <pc:spChg chg="mod">
          <ac:chgData name="Nicklas Keijser" userId="f2ea216f-5628-4867-9e33-e1d48e7e01aa" providerId="ADAL" clId="{2B0E5A3C-3D95-4699-BFF4-E77964B989AF}" dt="2023-09-27T20:14:05.997" v="831" actId="20577"/>
          <ac:spMkLst>
            <pc:docMk/>
            <pc:sldMk cId="3759011205" sldId="2147473892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14:14.358" v="834" actId="1076"/>
          <ac:picMkLst>
            <pc:docMk/>
            <pc:sldMk cId="3759011205" sldId="2147473892"/>
            <ac:picMk id="2" creationId="{C2AFC111-4750-6C30-4A65-400A2579926E}"/>
          </ac:picMkLst>
        </pc:picChg>
      </pc:sldChg>
      <pc:sldChg chg="addSp modSp add mod">
        <pc:chgData name="Nicklas Keijser" userId="f2ea216f-5628-4867-9e33-e1d48e7e01aa" providerId="ADAL" clId="{2B0E5A3C-3D95-4699-BFF4-E77964B989AF}" dt="2023-09-27T20:14:43.251" v="842" actId="1076"/>
        <pc:sldMkLst>
          <pc:docMk/>
          <pc:sldMk cId="1448156225" sldId="2147473893"/>
        </pc:sldMkLst>
        <pc:spChg chg="add mod">
          <ac:chgData name="Nicklas Keijser" userId="f2ea216f-5628-4867-9e33-e1d48e7e01aa" providerId="ADAL" clId="{2B0E5A3C-3D95-4699-BFF4-E77964B989AF}" dt="2023-09-27T20:14:43.251" v="842" actId="1076"/>
          <ac:spMkLst>
            <pc:docMk/>
            <pc:sldMk cId="1448156225" sldId="2147473893"/>
            <ac:spMk id="3" creationId="{465C6AF2-4716-F3F6-B3DA-AB27DD3EB3D0}"/>
          </ac:spMkLst>
        </pc:spChg>
        <pc:spChg chg="mod">
          <ac:chgData name="Nicklas Keijser" userId="f2ea216f-5628-4867-9e33-e1d48e7e01aa" providerId="ADAL" clId="{2B0E5A3C-3D95-4699-BFF4-E77964B989AF}" dt="2023-09-27T20:14:18.833" v="837" actId="20577"/>
          <ac:spMkLst>
            <pc:docMk/>
            <pc:sldMk cId="1448156225" sldId="2147473893"/>
            <ac:spMk id="19" creationId="{FD88071F-7345-2184-1118-6609F4F599F6}"/>
          </ac:spMkLst>
        </pc:spChg>
        <pc:picChg chg="add mod">
          <ac:chgData name="Nicklas Keijser" userId="f2ea216f-5628-4867-9e33-e1d48e7e01aa" providerId="ADAL" clId="{2B0E5A3C-3D95-4699-BFF4-E77964B989AF}" dt="2023-09-27T20:14:32.248" v="840" actId="1076"/>
          <ac:picMkLst>
            <pc:docMk/>
            <pc:sldMk cId="1448156225" sldId="2147473893"/>
            <ac:picMk id="2" creationId="{2971707D-165D-F48B-EDA8-7A28948F28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C71634-C2DE-42A7-A3CA-092FED0C7D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0">
              <a:latin typeface="NimbusSanLig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E3BB8-137A-44B9-9DC6-E920CA6D04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8DF91-2979-422C-A145-E42E3756DCCB}" type="datetimeFigureOut">
              <a:rPr lang="en-US" b="0" smtClean="0">
                <a:latin typeface="NimbusSanLig" pitchFamily="2" charset="77"/>
              </a:rPr>
              <a:t>9/27/2023</a:t>
            </a:fld>
            <a:endParaRPr lang="en-US" b="0">
              <a:latin typeface="NimbusSanLig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E10C-A255-4A3D-93C2-A06AFE0CFD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0">
              <a:latin typeface="NimbusSanLig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E224C-8C19-46E7-8147-1296E5013A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A40E5-29B1-430C-81A3-40F427402214}" type="slidenum">
              <a:rPr lang="en-US" b="0" smtClean="0">
                <a:latin typeface="NimbusSanLig" pitchFamily="2" charset="77"/>
              </a:rPr>
              <a:t>‹#›</a:t>
            </a:fld>
            <a:endParaRPr lang="en-US" b="0">
              <a:latin typeface="NimbusSanLig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148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 b="0" i="0">
        <a:latin typeface="NimbusSanLig" pitchFamily="2" charset="77"/>
        <a:ea typeface="NimbusSanLig" panose="00000400000000000000" pitchFamily="50" charset="0"/>
        <a:cs typeface="NimbusSanLig" panose="00000400000000000000" pitchFamily="50" charset="0"/>
        <a:sym typeface="NimbusSanLig"/>
      </a:defRPr>
    </a:lvl1pPr>
    <a:lvl2pPr indent="85725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2pPr>
    <a:lvl3pPr indent="171450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3pPr>
    <a:lvl4pPr indent="257175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4pPr>
    <a:lvl5pPr indent="342900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5pPr>
    <a:lvl6pPr indent="428625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6pPr>
    <a:lvl7pPr indent="514350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7pPr>
    <a:lvl8pPr indent="600075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8pPr>
    <a:lvl9pPr indent="685800" defTabSz="171450" latinLnBrk="0">
      <a:lnSpc>
        <a:spcPct val="117999"/>
      </a:lnSpc>
      <a:defRPr sz="825">
        <a:latin typeface="NimbusSanLig"/>
        <a:ea typeface="NimbusSanLig"/>
        <a:cs typeface="NimbusSanLig"/>
        <a:sym typeface="NimbusSanLi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2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4456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 are experts in many areas. All of them are directly connected to our vision and mission</a:t>
            </a:r>
            <a:r>
              <a:rPr lang="en-US" b="0"/>
              <a:t>.</a:t>
            </a:r>
          </a:p>
          <a:p>
            <a:endParaRPr lang="en-US" b="0"/>
          </a:p>
          <a:p>
            <a:r>
              <a:rPr lang="en-US" b="0"/>
              <a:t>This picture is used to show our full range of services.</a:t>
            </a:r>
          </a:p>
          <a:p>
            <a:r>
              <a:rPr lang="en-US" b="0"/>
              <a:t>Many of our customer does not know everything we are experts on and do daily for other customers.</a:t>
            </a:r>
          </a:p>
          <a:p>
            <a:endParaRPr lang="en-US" b="1"/>
          </a:p>
          <a:p>
            <a:r>
              <a:rPr lang="en-US" b="1"/>
              <a:t>Use orange border to highlight certain areas.</a:t>
            </a:r>
          </a:p>
          <a:p>
            <a:r>
              <a:rPr lang="en-US"/>
              <a:t>Could be areas the customer are familiar with or are already using from us, or something else.</a:t>
            </a:r>
          </a:p>
          <a:p>
            <a:r>
              <a:rPr lang="en-US"/>
              <a:t>(You do not need to high light areas if you don’t want to.)</a:t>
            </a:r>
          </a:p>
        </p:txBody>
      </p:sp>
    </p:spTree>
    <p:extLst>
      <p:ext uri="{BB962C8B-B14F-4D97-AF65-F5344CB8AC3E}">
        <p14:creationId xmlns:p14="http://schemas.microsoft.com/office/powerpoint/2010/main" val="144794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emf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emf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99760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1703005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-100" baseline="0" dirty="0">
                <a:ln>
                  <a:noFill/>
                </a:ln>
                <a:solidFill>
                  <a:schemeClr val="tx1"/>
                </a:solidFill>
                <a:uFillTx/>
                <a:latin typeface="+mj-lt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699760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38858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1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B089-CD84-416A-93E9-63C786B71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10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5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323-8714-F258-8EFE-8109C24B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18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99760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1703005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-100" baseline="0" dirty="0">
                <a:ln>
                  <a:noFill/>
                </a:ln>
                <a:solidFill>
                  <a:schemeClr val="tx2"/>
                </a:solidFill>
                <a:uFillTx/>
                <a:latin typeface="+mj-lt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699760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30E4A308-9AB5-AFC2-4CFB-93DCA085AB5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699760" y="724232"/>
            <a:ext cx="3270250" cy="334962"/>
          </a:xfrm>
        </p:spPr>
        <p:txBody>
          <a:bodyPr/>
          <a:lstStyle>
            <a:lvl1pPr marL="0" indent="0">
              <a:buNone/>
              <a:defRPr sz="1400">
                <a:solidFill>
                  <a:srgbClr val="98948D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>
              <a:defRPr>
                <a:solidFill>
                  <a:srgbClr val="98948D"/>
                </a:solidFill>
              </a:defRPr>
            </a:lvl2pPr>
            <a:lvl3pPr>
              <a:defRPr>
                <a:solidFill>
                  <a:srgbClr val="98948D"/>
                </a:solidFill>
              </a:defRPr>
            </a:lvl3pPr>
            <a:lvl4pPr>
              <a:defRPr>
                <a:solidFill>
                  <a:srgbClr val="98948D"/>
                </a:solidFill>
              </a:defRPr>
            </a:lvl4pPr>
            <a:lvl5pPr>
              <a:defRPr>
                <a:solidFill>
                  <a:srgbClr val="98948D"/>
                </a:solidFill>
              </a:defRPr>
            </a:lvl5pPr>
          </a:lstStyle>
          <a:p>
            <a:pPr lvl="0"/>
            <a:r>
              <a:rPr lang="en-US"/>
              <a:t>&lt;Pre heading end message&gt;</a:t>
            </a:r>
          </a:p>
        </p:txBody>
      </p:sp>
    </p:spTree>
    <p:extLst>
      <p:ext uri="{BB962C8B-B14F-4D97-AF65-F5344CB8AC3E}">
        <p14:creationId xmlns:p14="http://schemas.microsoft.com/office/powerpoint/2010/main" val="986465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C44E-9F61-4B60-8036-1EE45DA71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64" y="372589"/>
            <a:ext cx="4037941" cy="39666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r>
              <a:rPr lang="en-US"/>
              <a:t>Segment / Pre-Title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03C01-A1AF-44A3-8A08-3D966EA72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087" y="819605"/>
            <a:ext cx="8193600" cy="1117426"/>
          </a:xfrm>
        </p:spPr>
        <p:txBody>
          <a:bodyPr>
            <a:noAutofit/>
          </a:bodyPr>
          <a:lstStyle>
            <a:lvl1pPr marL="0" indent="0">
              <a:buNone/>
              <a:defRPr sz="3200" spc="-100" baseline="0">
                <a:latin typeface="+mj-lt"/>
              </a:defRPr>
            </a:lvl1pPr>
          </a:lstStyle>
          <a:p>
            <a:pPr lvl="0"/>
            <a:r>
              <a:rPr lang="en-US"/>
              <a:t>Main Heading Row 1</a:t>
            </a:r>
          </a:p>
          <a:p>
            <a:pPr lvl="0"/>
            <a:r>
              <a:rPr lang="en-US"/>
              <a:t>Main Heading Row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6C3A31-202E-4DA2-A331-AE14622E6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322" y="2062790"/>
            <a:ext cx="8276335" cy="693738"/>
          </a:xfrm>
        </p:spPr>
        <p:txBody>
          <a:bodyPr/>
          <a:lstStyle>
            <a:lvl1pPr marL="0" indent="0">
              <a:buNone/>
              <a:defRPr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2F898F-2010-4A1F-BE1D-DB056F57C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2" y="2905191"/>
            <a:ext cx="8276335" cy="2029666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684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8333820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08471E-698B-4DE6-B569-6F5FC52F1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068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92228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6BF00-B3CE-47FE-A3FE-2B11892E0123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082715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47783-0FFF-40C3-9B13-8022E47135EA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9358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40555B-9255-42DD-9DD3-D0F3F3B29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564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29300" y="0"/>
            <a:ext cx="3308400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040E9F-2849-05B7-5511-8E6748AD53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3578" y="2135304"/>
            <a:ext cx="5010086" cy="2677328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8835C34-B663-58DF-66D0-72404777933E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67366" y="715963"/>
            <a:ext cx="5046298" cy="788987"/>
          </a:xfrm>
        </p:spPr>
        <p:txBody>
          <a:bodyPr anchor="b"/>
          <a:lstStyle>
            <a:lvl1pPr marL="0" indent="0">
              <a:buNone/>
              <a:defRPr sz="3200" spc="-150"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Title text</a:t>
            </a:r>
            <a:endParaRPr lang="sv-SE"/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FFD353D2-903B-91D3-581D-19DC26A7350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72764" y="1677858"/>
            <a:ext cx="4940900" cy="2837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460BD0-625A-5E68-7E4A-5466CA5A6EF7}"/>
              </a:ext>
            </a:extLst>
          </p:cNvPr>
          <p:cNvSpPr txBox="1">
            <a:spLocks/>
          </p:cNvSpPr>
          <p:nvPr userDrawn="1"/>
        </p:nvSpPr>
        <p:spPr>
          <a:xfrm>
            <a:off x="191768" y="169853"/>
            <a:ext cx="640800" cy="97200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None/>
              <a:defRPr sz="1800" kern="1200">
                <a:solidFill>
                  <a:schemeClr val="tx2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 </a:t>
            </a:r>
            <a:r>
              <a:rPr lang="en-SE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0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309505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lang="en-MN"/>
            </a:lvl1pPr>
          </a:lstStyle>
          <a:p>
            <a:endParaRPr lang="en-M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F3605D-9A52-B8FB-A43C-012188EFCE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40457" y="2135304"/>
            <a:ext cx="5011200" cy="2677328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A9FD4A6D-7738-6FAB-7EDC-97C28E3257AC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08857" y="1677858"/>
            <a:ext cx="4942800" cy="2837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C857DA-7829-6D07-E544-DD1BE86D3F2B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704457" y="715963"/>
            <a:ext cx="5047200" cy="788987"/>
          </a:xfrm>
        </p:spPr>
        <p:txBody>
          <a:bodyPr anchor="b"/>
          <a:lstStyle>
            <a:lvl1pPr marL="0" indent="0">
              <a:buNone/>
              <a:defRPr sz="3200" spc="-150"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Title text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33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628333-8109-4A34-BCF9-5FD77BCA19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9"/>
            <a:ext cx="9144000" cy="5143451"/>
          </a:xfrm>
          <a:custGeom>
            <a:avLst/>
            <a:gdLst>
              <a:gd name="connsiteX0" fmla="*/ 0 w 24384000"/>
              <a:gd name="connsiteY0" fmla="*/ 0 h 13715869"/>
              <a:gd name="connsiteX1" fmla="*/ 24384000 w 24384000"/>
              <a:gd name="connsiteY1" fmla="*/ 0 h 13715869"/>
              <a:gd name="connsiteX2" fmla="*/ 24384000 w 24384000"/>
              <a:gd name="connsiteY2" fmla="*/ 13715869 h 13715869"/>
              <a:gd name="connsiteX3" fmla="*/ 0 w 24384000"/>
              <a:gd name="connsiteY3" fmla="*/ 13715869 h 13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5869">
                <a:moveTo>
                  <a:pt x="0" y="0"/>
                </a:moveTo>
                <a:lnTo>
                  <a:pt x="24384000" y="0"/>
                </a:lnTo>
                <a:lnTo>
                  <a:pt x="24384000" y="13715869"/>
                </a:lnTo>
                <a:lnTo>
                  <a:pt x="0" y="1371586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3DD5FCB-13C2-334E-8F19-5166811E17A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8348632" y="169853"/>
            <a:ext cx="640800" cy="97200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2" name="Body text">
            <a:extLst>
              <a:ext uri="{FF2B5EF4-FFF2-40B4-BE49-F238E27FC236}">
                <a16:creationId xmlns:a16="http://schemas.microsoft.com/office/drawing/2014/main" id="{6E765393-839F-C6A5-5250-E9678D561E9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831" y="4415947"/>
            <a:ext cx="6258386" cy="2939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E072AE-9728-351A-ECFC-B46E9064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3421775"/>
            <a:ext cx="6258386" cy="994172"/>
          </a:xfrm>
        </p:spPr>
        <p:txBody>
          <a:bodyPr/>
          <a:lstStyle>
            <a:lvl1pPr>
              <a:defRPr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2480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58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B089-CD84-416A-93E9-63C786B71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Click to Edit Master Title tyle</a:t>
            </a:r>
          </a:p>
        </p:txBody>
      </p:sp>
    </p:spTree>
    <p:extLst>
      <p:ext uri="{BB962C8B-B14F-4D97-AF65-F5344CB8AC3E}">
        <p14:creationId xmlns:p14="http://schemas.microsoft.com/office/powerpoint/2010/main" val="16869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1" y="597560"/>
            <a:ext cx="8191997" cy="82193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4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41D434-61E1-0D64-62E8-1AB2CF67619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179821" y="1471294"/>
            <a:ext cx="2488178" cy="3153095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050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715EAA9D-E6F7-4676-9DFB-E929696B668A}"/>
              </a:ext>
            </a:extLst>
          </p:cNvPr>
          <p:cNvSpPr txBox="1">
            <a:spLocks/>
          </p:cNvSpPr>
          <p:nvPr userDrawn="1"/>
        </p:nvSpPr>
        <p:spPr>
          <a:xfrm>
            <a:off x="1460703" y="4159226"/>
            <a:ext cx="6715733" cy="51910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tx1"/>
                </a:solidFill>
                <a:latin typeface="+mn-lt"/>
              </a:rPr>
              <a:t>www.truesec.com</a:t>
            </a:r>
            <a:r>
              <a:rPr lang="sv-SE" sz="1200" b="0">
                <a:solidFill>
                  <a:schemeClr val="tx1"/>
                </a:solidFill>
                <a:latin typeface="+mn-lt"/>
              </a:rPr>
              <a:t>		   x</a:t>
            </a:r>
            <a:r>
              <a:rPr lang="en-SE" sz="1200" b="0">
                <a:solidFill>
                  <a:schemeClr val="tx1"/>
                </a:solidFill>
                <a:latin typeface="+mn-lt"/>
              </a:rPr>
              <a:t>.com/truesec</a:t>
            </a:r>
            <a:r>
              <a:rPr lang="sv-SE" sz="1200" b="0">
                <a:solidFill>
                  <a:schemeClr val="tx1"/>
                </a:solidFill>
                <a:latin typeface="+mn-lt"/>
              </a:rPr>
              <a:t>		</a:t>
            </a:r>
            <a:r>
              <a:rPr lang="en-SE" sz="1200" b="0">
                <a:solidFill>
                  <a:schemeClr val="tx1"/>
                </a:solidFill>
                <a:latin typeface="+mn-lt"/>
              </a:rPr>
              <a:t>linkedin.com/company/truesec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BB6BA9A-33A6-4639-8CCD-36F406FC04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491" y="4300087"/>
            <a:ext cx="236399" cy="236631"/>
          </a:xfrm>
          <a:prstGeom prst="rect">
            <a:avLst/>
          </a:prstGeom>
        </p:spPr>
      </p:pic>
      <p:pic>
        <p:nvPicPr>
          <p:cNvPr id="28" name="Graphic 27" descr="Browser window with solid fill">
            <a:extLst>
              <a:ext uri="{FF2B5EF4-FFF2-40B4-BE49-F238E27FC236}">
                <a16:creationId xmlns:a16="http://schemas.microsoft.com/office/drawing/2014/main" id="{2F6F1B58-4887-4EAD-AF9F-092B207CFB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990" y="4267491"/>
            <a:ext cx="301822" cy="301822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3E77A7-A70B-4D78-AEC0-A54F25C523C2}"/>
              </a:ext>
            </a:extLst>
          </p:cNvPr>
          <p:cNvSpPr>
            <a:spLocks noGrp="1"/>
          </p:cNvSpPr>
          <p:nvPr userDrawn="1">
            <p:ph type="body" sz="quarter" idx="77" hasCustomPrompt="1"/>
          </p:nvPr>
        </p:nvSpPr>
        <p:spPr>
          <a:xfrm>
            <a:off x="1100470" y="2103955"/>
            <a:ext cx="7075966" cy="579438"/>
          </a:xfrm>
        </p:spPr>
        <p:txBody>
          <a:bodyPr anchor="ctr"/>
          <a:lstStyle>
            <a:lvl1pPr marL="0" indent="0" algn="ctr">
              <a:buNone/>
              <a:defRPr sz="3200" spc="-1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&lt;End Message&gt;</a:t>
            </a:r>
          </a:p>
        </p:txBody>
      </p:sp>
      <p:pic>
        <p:nvPicPr>
          <p:cNvPr id="3" name="Picture 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7C05AB77-3D95-E9A0-69A9-8884C78803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45" y="4300087"/>
            <a:ext cx="263934" cy="2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7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242289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+mj-lt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245534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242289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NimbusSanLig" pitchFamily="2" charset="77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3463D2-BAD5-484D-A60F-2180EF01B017}"/>
              </a:ext>
            </a:extLst>
          </p:cNvPr>
          <p:cNvGrpSpPr/>
          <p:nvPr userDrawn="1"/>
        </p:nvGrpSpPr>
        <p:grpSpPr>
          <a:xfrm>
            <a:off x="-1" y="0"/>
            <a:ext cx="1969644" cy="5086895"/>
            <a:chOff x="-1" y="0"/>
            <a:chExt cx="1969644" cy="50868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F201C-9E40-4C61-B763-B9C2B1A6DB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4" t="31" r="55700" b="59658"/>
            <a:stretch/>
          </p:blipFill>
          <p:spPr>
            <a:xfrm rot="5400000">
              <a:off x="-1558627" y="1558626"/>
              <a:ext cx="5086895" cy="19696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417A87-217D-4567-880A-524030EAC682}"/>
                </a:ext>
              </a:extLst>
            </p:cNvPr>
            <p:cNvSpPr/>
            <p:nvPr userDrawn="1"/>
          </p:nvSpPr>
          <p:spPr>
            <a:xfrm rot="5400000">
              <a:off x="806223" y="1741542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F1156E-354D-4857-99CA-AA8C59490D44}"/>
                </a:ext>
              </a:extLst>
            </p:cNvPr>
            <p:cNvSpPr/>
            <p:nvPr userDrawn="1"/>
          </p:nvSpPr>
          <p:spPr>
            <a:xfrm rot="5400000">
              <a:off x="810033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8DE418-EBA8-4A9F-9936-DD8230C2518B}"/>
                </a:ext>
              </a:extLst>
            </p:cNvPr>
            <p:cNvSpPr/>
            <p:nvPr userDrawn="1"/>
          </p:nvSpPr>
          <p:spPr>
            <a:xfrm rot="5400000">
              <a:off x="487816" y="302606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90E82-A755-4BFB-8F72-DF84561262CF}"/>
                </a:ext>
              </a:extLst>
            </p:cNvPr>
            <p:cNvSpPr/>
            <p:nvPr userDrawn="1"/>
          </p:nvSpPr>
          <p:spPr>
            <a:xfrm rot="5400000">
              <a:off x="1445759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242289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+mj-lt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245534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242289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NimbusSanLig" pitchFamily="2" charset="77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3463D2-BAD5-484D-A60F-2180EF01B017}"/>
              </a:ext>
            </a:extLst>
          </p:cNvPr>
          <p:cNvGrpSpPr/>
          <p:nvPr userDrawn="1"/>
        </p:nvGrpSpPr>
        <p:grpSpPr>
          <a:xfrm>
            <a:off x="-1" y="0"/>
            <a:ext cx="1969644" cy="5086895"/>
            <a:chOff x="-1" y="0"/>
            <a:chExt cx="1969644" cy="50868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F201C-9E40-4C61-B763-B9C2B1A6DB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4" t="31" r="55700" b="59658"/>
            <a:stretch/>
          </p:blipFill>
          <p:spPr>
            <a:xfrm rot="5400000">
              <a:off x="-1558627" y="1558626"/>
              <a:ext cx="5086895" cy="19696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417A87-217D-4567-880A-524030EAC682}"/>
                </a:ext>
              </a:extLst>
            </p:cNvPr>
            <p:cNvSpPr/>
            <p:nvPr userDrawn="1"/>
          </p:nvSpPr>
          <p:spPr>
            <a:xfrm rot="5400000">
              <a:off x="806223" y="1741542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F1156E-354D-4857-99CA-AA8C59490D44}"/>
                </a:ext>
              </a:extLst>
            </p:cNvPr>
            <p:cNvSpPr/>
            <p:nvPr userDrawn="1"/>
          </p:nvSpPr>
          <p:spPr>
            <a:xfrm rot="5400000">
              <a:off x="810033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8DE418-EBA8-4A9F-9936-DD8230C2518B}"/>
                </a:ext>
              </a:extLst>
            </p:cNvPr>
            <p:cNvSpPr/>
            <p:nvPr userDrawn="1"/>
          </p:nvSpPr>
          <p:spPr>
            <a:xfrm rot="5400000">
              <a:off x="487816" y="302606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90E82-A755-4BFB-8F72-DF84561262CF}"/>
                </a:ext>
              </a:extLst>
            </p:cNvPr>
            <p:cNvSpPr/>
            <p:nvPr userDrawn="1"/>
          </p:nvSpPr>
          <p:spPr>
            <a:xfrm rot="5400000">
              <a:off x="1445759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A5B9469-1B19-42A6-AB55-951DBBB6E3C4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4742"/>
            <a:ext cx="917850" cy="139636"/>
          </a:xfrm>
          <a:prstGeom prst="rect">
            <a:avLst/>
          </a:prstGeom>
          <a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864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1DEBC8-15EB-4D31-9845-2EB86E86CA73}"/>
              </a:ext>
            </a:extLst>
          </p:cNvPr>
          <p:cNvSpPr/>
          <p:nvPr userDrawn="1"/>
        </p:nvSpPr>
        <p:spPr>
          <a:xfrm>
            <a:off x="789627" y="609387"/>
            <a:ext cx="7564746" cy="392472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NimbusSanLig Medium"/>
            </a:endParaRPr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5EC5D347-8409-4C50-9E03-031C4DAD64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51314" y="1690366"/>
            <a:ext cx="4441372" cy="6027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r>
              <a:rPr lang="en-US"/>
              <a:t>Chapter 1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738ABE1-FE8C-4493-89C0-7D945166C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351088" y="2510875"/>
            <a:ext cx="4441825" cy="11303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>
              <a:buFont typeface="Wingdings" pitchFamily="2" charset="2"/>
              <a:buChar char="§"/>
              <a:defRPr sz="1800">
                <a:latin typeface="+mn-lt"/>
              </a:defRPr>
            </a:lvl1pPr>
            <a:lvl2pPr marL="0" indent="0" algn="ctr">
              <a:buFont typeface="Wingdings" pitchFamily="2" charset="2"/>
              <a:buNone/>
              <a:defRPr sz="1800">
                <a:solidFill>
                  <a:srgbClr val="403D38"/>
                </a:solidFill>
              </a:defRPr>
            </a:lvl2pPr>
            <a:lvl3pPr>
              <a:buFont typeface="Wingdings" pitchFamily="2" charset="2"/>
              <a:buChar char="§"/>
              <a:defRPr/>
            </a:lvl3pPr>
          </a:lstStyle>
          <a:p>
            <a:pPr lvl="1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04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okie box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D7DDF08-F3DE-184E-9E34-8EF91723C0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9664" y="0"/>
            <a:ext cx="3424335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DEBA91-2179-2643-AB7E-B7FFE4C98D56}"/>
              </a:ext>
            </a:extLst>
          </p:cNvPr>
          <p:cNvSpPr/>
          <p:nvPr userDrawn="1"/>
        </p:nvSpPr>
        <p:spPr>
          <a:xfrm>
            <a:off x="476001" y="497069"/>
            <a:ext cx="5243664" cy="419877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NimbusSanLig Medium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FB299AC-13F1-914B-9D3A-8A327EC704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086" y="650716"/>
            <a:ext cx="4441372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926F9EE-E5BB-2C4C-894D-E0C18EF6AD1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49085" y="1913467"/>
            <a:ext cx="3928187" cy="2499914"/>
          </a:xfrm>
          <a:prstGeom prst="rect">
            <a:avLst/>
          </a:prstGeom>
        </p:spPr>
        <p:txBody>
          <a:bodyPr/>
          <a:lstStyle>
            <a:lvl1pPr marL="285750" indent="-285750" algn="l"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  <a:ea typeface="+mn-ea"/>
              </a:defRPr>
            </a:lvl1pPr>
            <a:lvl2pPr algn="l">
              <a:defRPr>
                <a:latin typeface="+mn-lt"/>
                <a:ea typeface="+mn-ea"/>
              </a:defRPr>
            </a:lvl2pPr>
            <a:lvl3pPr algn="l">
              <a:defRPr>
                <a:latin typeface="+mn-lt"/>
                <a:ea typeface="+mn-ea"/>
              </a:defRPr>
            </a:lvl3pPr>
            <a:lvl4pPr algn="l">
              <a:defRPr>
                <a:latin typeface="+mn-lt"/>
                <a:ea typeface="+mn-ea"/>
              </a:defRPr>
            </a:lvl4pPr>
            <a:lvl5pPr algn="l">
              <a:defRPr>
                <a:latin typeface="+mn-lt"/>
                <a:ea typeface="+mn-ea"/>
              </a:defRPr>
            </a:lvl5pPr>
          </a:lstStyle>
          <a:p>
            <a:pPr lvl="0"/>
            <a:r>
              <a:rPr lang="en-SE"/>
              <a:t>Bullet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D251E4B-1116-4E4C-83C6-0DF2444474C3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73782D6-12BA-5340-A1E4-AF15FC16523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4742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50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C44E-9F61-4B60-8036-1EE45DA71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372589"/>
            <a:ext cx="4037941" cy="396669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Segment / Pre-Title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03C01-A1AF-44A3-8A08-3D966EA72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250" y="819605"/>
            <a:ext cx="7440613" cy="111742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Main Heading Row 1</a:t>
            </a:r>
          </a:p>
          <a:p>
            <a:pPr lvl="0"/>
            <a:r>
              <a:rPr lang="en-US"/>
              <a:t>Main Heading Row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6C3A31-202E-4DA2-A331-AE14622E6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322" y="2062790"/>
            <a:ext cx="7441541" cy="693738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2F898F-2010-4A1F-BE1D-DB056F57C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2905191"/>
            <a:ext cx="7442200" cy="20296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0936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8333820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08471E-698B-4DE6-B569-6F5FC52F1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275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C44E-9F61-4B60-8036-1EE45DA71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64" y="372589"/>
            <a:ext cx="4037941" cy="396669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r>
              <a:rPr lang="en-US"/>
              <a:t>Segment / Pre-Title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03C01-A1AF-44A3-8A08-3D966EA72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087" y="819605"/>
            <a:ext cx="8193600" cy="1117426"/>
          </a:xfrm>
        </p:spPr>
        <p:txBody>
          <a:bodyPr>
            <a:noAutofit/>
          </a:bodyPr>
          <a:lstStyle>
            <a:lvl1pPr marL="0" indent="0">
              <a:buNone/>
              <a:defRPr sz="3200" spc="-100" baseline="0">
                <a:latin typeface="+mj-lt"/>
              </a:defRPr>
            </a:lvl1pPr>
          </a:lstStyle>
          <a:p>
            <a:pPr lvl="0"/>
            <a:r>
              <a:rPr lang="en-US"/>
              <a:t>Main Heading Row 1</a:t>
            </a:r>
          </a:p>
          <a:p>
            <a:pPr lvl="0"/>
            <a:r>
              <a:rPr lang="en-US"/>
              <a:t>Main Heading Row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6C3A31-202E-4DA2-A331-AE14622E6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322" y="2062790"/>
            <a:ext cx="8167365" cy="693738"/>
          </a:xfrm>
        </p:spPr>
        <p:txBody>
          <a:bodyPr/>
          <a:lstStyle>
            <a:lvl1pPr marL="0" indent="0">
              <a:buNone/>
              <a:defRPr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2F898F-2010-4A1F-BE1D-DB056F57C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2905191"/>
            <a:ext cx="8167364" cy="2029666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0936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0437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6BF00-B3CE-47FE-A3FE-2B11892E0123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082715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47783-0FFF-40C3-9B13-8022E47135EA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9358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40555B-9255-42DD-9DD3-D0F3F3B29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38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596" y="0"/>
            <a:ext cx="396240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DA3289F-6D51-1249-A0F5-284552813161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 rot="5400000">
            <a:off x="6706750" y="2657212"/>
            <a:ext cx="942093" cy="39923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944900" b="-202"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DCDEB1-189C-304C-84FD-5FE8058DDDC4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0AC2209-C5AE-6D4D-9CF1-01F0C12BB03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3C3A8-80A2-4C8A-BB82-B9920B8223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879996"/>
            <a:ext cx="4095998" cy="29326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FB0C76A-4984-4EC4-94B3-57FE71F79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1" y="660818"/>
            <a:ext cx="4095998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56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96240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DA3289F-6D51-1249-A0F5-284552813161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 rot="5400000">
            <a:off x="1510156" y="2672211"/>
            <a:ext cx="942093" cy="396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944900" b="-202"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DCDEB1-189C-304C-84FD-5FE8058DDDC4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3C3A8-80A2-4C8A-BB82-B9920B8223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99362" y="1879996"/>
            <a:ext cx="4095998" cy="29326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FB0C76A-4984-4EC4-94B3-57FE71F79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361" y="660818"/>
            <a:ext cx="4095998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06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628333-8109-4A34-BCF9-5FD77BCA19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9"/>
            <a:ext cx="9144000" cy="5143451"/>
          </a:xfrm>
          <a:custGeom>
            <a:avLst/>
            <a:gdLst>
              <a:gd name="connsiteX0" fmla="*/ 0 w 24384000"/>
              <a:gd name="connsiteY0" fmla="*/ 0 h 13715869"/>
              <a:gd name="connsiteX1" fmla="*/ 24384000 w 24384000"/>
              <a:gd name="connsiteY1" fmla="*/ 0 h 13715869"/>
              <a:gd name="connsiteX2" fmla="*/ 24384000 w 24384000"/>
              <a:gd name="connsiteY2" fmla="*/ 13715869 h 13715869"/>
              <a:gd name="connsiteX3" fmla="*/ 0 w 24384000"/>
              <a:gd name="connsiteY3" fmla="*/ 13715869 h 13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5869">
                <a:moveTo>
                  <a:pt x="0" y="0"/>
                </a:moveTo>
                <a:lnTo>
                  <a:pt x="24384000" y="0"/>
                </a:lnTo>
                <a:lnTo>
                  <a:pt x="24384000" y="13715869"/>
                </a:lnTo>
                <a:lnTo>
                  <a:pt x="0" y="13715869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34E954-9E7F-415A-9BE8-A88FA830B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999" y="296177"/>
            <a:ext cx="917850" cy="139636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3DD5FCB-13C2-334E-8F19-5166811E17A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6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1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B089-CD84-416A-93E9-63C786B71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tyle</a:t>
            </a:r>
          </a:p>
        </p:txBody>
      </p:sp>
    </p:spTree>
    <p:extLst>
      <p:ext uri="{BB962C8B-B14F-4D97-AF65-F5344CB8AC3E}">
        <p14:creationId xmlns:p14="http://schemas.microsoft.com/office/powerpoint/2010/main" val="1065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597560"/>
            <a:ext cx="7391012" cy="821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4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E3BC5-87F6-4388-9B7F-3530DF1659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9820" y="1471295"/>
            <a:ext cx="2532380" cy="31530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1404C5B-D1C0-4F69-A454-34C9B7F76435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5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A7D30A9-72DB-401C-89B2-621D017C468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5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A7D30A9-72DB-401C-89B2-621D017C468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7BCB0-E4BD-4648-BFD9-F17F82CB9CFE}"/>
              </a:ext>
            </a:extLst>
          </p:cNvPr>
          <p:cNvSpPr/>
          <p:nvPr userDrawn="1"/>
        </p:nvSpPr>
        <p:spPr>
          <a:xfrm>
            <a:off x="-4" y="0"/>
            <a:ext cx="2841173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F6647D-A157-46BA-8057-96608CC4ADDD}"/>
              </a:ext>
            </a:extLst>
          </p:cNvPr>
          <p:cNvGrpSpPr/>
          <p:nvPr userDrawn="1"/>
        </p:nvGrpSpPr>
        <p:grpSpPr>
          <a:xfrm>
            <a:off x="-7" y="0"/>
            <a:ext cx="2841176" cy="5143500"/>
            <a:chOff x="-7" y="0"/>
            <a:chExt cx="2841176" cy="5143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2E5BC-F611-4F7C-BC19-CEEC487DA602}"/>
                </a:ext>
              </a:extLst>
            </p:cNvPr>
            <p:cNvSpPr/>
            <p:nvPr/>
          </p:nvSpPr>
          <p:spPr>
            <a:xfrm>
              <a:off x="-4" y="0"/>
              <a:ext cx="2841173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802F42-32DA-4067-A43C-45B8F585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3" t="31" r="55217" b="41821"/>
            <a:stretch/>
          </p:blipFill>
          <p:spPr>
            <a:xfrm rot="5400000">
              <a:off x="-1151169" y="1151163"/>
              <a:ext cx="5143499" cy="28411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52A6C-CDBE-4D8E-B6BA-529075E12C5E}"/>
                </a:ext>
              </a:extLst>
            </p:cNvPr>
            <p:cNvSpPr/>
            <p:nvPr/>
          </p:nvSpPr>
          <p:spPr>
            <a:xfrm rot="5400000">
              <a:off x="1681559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19B96B-AC82-4E92-A781-D56C97F222CC}"/>
                </a:ext>
              </a:extLst>
            </p:cNvPr>
            <p:cNvSpPr/>
            <p:nvPr/>
          </p:nvSpPr>
          <p:spPr>
            <a:xfrm rot="5400000">
              <a:off x="2003218" y="1751253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AB0E0E-D5A8-44B5-9F05-0B7E807E24D7}"/>
                </a:ext>
              </a:extLst>
            </p:cNvPr>
            <p:cNvSpPr/>
            <p:nvPr/>
          </p:nvSpPr>
          <p:spPr>
            <a:xfrm rot="5400000">
              <a:off x="2317285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270E8D-A680-4616-B463-E9DE91F2BDC8}"/>
                </a:ext>
              </a:extLst>
            </p:cNvPr>
            <p:cNvSpPr/>
            <p:nvPr/>
          </p:nvSpPr>
          <p:spPr>
            <a:xfrm rot="5400000">
              <a:off x="1047907" y="3033545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715EAA9D-E6F7-4676-9DFB-E929696B668A}"/>
              </a:ext>
            </a:extLst>
          </p:cNvPr>
          <p:cNvSpPr txBox="1">
            <a:spLocks/>
          </p:cNvSpPr>
          <p:nvPr userDrawn="1"/>
        </p:nvSpPr>
        <p:spPr>
          <a:xfrm>
            <a:off x="3925242" y="3351150"/>
            <a:ext cx="2395759" cy="145987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www.truesec.com</a:t>
            </a: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twitter.com/truesec</a:t>
            </a: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linkedin.com/company/truesec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46A943C-0F79-434D-AA11-4A48535CC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3420" y="3960602"/>
            <a:ext cx="260039" cy="2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B6BA9A-33A6-4639-8CCD-36F406FC04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239" y="4445427"/>
            <a:ext cx="236399" cy="236631"/>
          </a:xfrm>
          <a:prstGeom prst="rect">
            <a:avLst/>
          </a:prstGeom>
        </p:spPr>
      </p:pic>
      <p:pic>
        <p:nvPicPr>
          <p:cNvPr id="28" name="Graphic 27" descr="Browser window with solid fill">
            <a:extLst>
              <a:ext uri="{FF2B5EF4-FFF2-40B4-BE49-F238E27FC236}">
                <a16:creationId xmlns:a16="http://schemas.microsoft.com/office/drawing/2014/main" id="{2F6F1B58-4887-4EAD-AF9F-092B207CFB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2528" y="3474487"/>
            <a:ext cx="301822" cy="301822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3E77A7-A70B-4D78-AEC0-A54F25C523C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531661" y="1096850"/>
            <a:ext cx="4523767" cy="57943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&lt;End Message&gt;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2050C30-57EC-4848-834C-320CAA9226A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531661" y="724232"/>
            <a:ext cx="3270250" cy="334962"/>
          </a:xfrm>
        </p:spPr>
        <p:txBody>
          <a:bodyPr/>
          <a:lstStyle>
            <a:lvl1pPr marL="0" indent="0">
              <a:buNone/>
              <a:defRPr sz="1400">
                <a:solidFill>
                  <a:srgbClr val="98948D"/>
                </a:solidFill>
              </a:defRPr>
            </a:lvl1pPr>
            <a:lvl2pPr>
              <a:defRPr>
                <a:solidFill>
                  <a:srgbClr val="98948D"/>
                </a:solidFill>
              </a:defRPr>
            </a:lvl2pPr>
            <a:lvl3pPr>
              <a:defRPr>
                <a:solidFill>
                  <a:srgbClr val="98948D"/>
                </a:solidFill>
              </a:defRPr>
            </a:lvl3pPr>
            <a:lvl4pPr>
              <a:defRPr>
                <a:solidFill>
                  <a:srgbClr val="98948D"/>
                </a:solidFill>
              </a:defRPr>
            </a:lvl4pPr>
            <a:lvl5pPr>
              <a:defRPr>
                <a:solidFill>
                  <a:srgbClr val="98948D"/>
                </a:solidFill>
              </a:defRPr>
            </a:lvl5pPr>
          </a:lstStyle>
          <a:p>
            <a:pPr lvl="0"/>
            <a:r>
              <a:rPr lang="en-US"/>
              <a:t>&lt;Pre heading end message&gt;</a:t>
            </a:r>
          </a:p>
        </p:txBody>
      </p:sp>
    </p:spTree>
    <p:extLst>
      <p:ext uri="{BB962C8B-B14F-4D97-AF65-F5344CB8AC3E}">
        <p14:creationId xmlns:p14="http://schemas.microsoft.com/office/powerpoint/2010/main" val="16640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8333820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08471E-698B-4DE6-B569-6F5FC52F1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275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95636" y="0"/>
            <a:ext cx="364836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>
              <a:defRPr sz="300" b="0" i="0">
                <a:latin typeface="NimbusSanLig" pitchFamily="2" charset="77"/>
              </a:defRPr>
            </a:lvl1pPr>
          </a:lstStyle>
          <a:p>
            <a:r>
              <a:rPr lang="en-MN"/>
              <a:t>+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7851D270-9170-9D45-B3C4-98C517EFC6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6001" y="571313"/>
            <a:ext cx="4677889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text.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AD5CFBA-FA2B-F74F-8C94-651D5D1F66DB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9C47F3E-455F-9B45-8045-F35F4E8AE25F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1A0B1-24FA-A941-A3BB-EE65CD565630}"/>
              </a:ext>
            </a:extLst>
          </p:cNvPr>
          <p:cNvSpPr txBox="1"/>
          <p:nvPr userDrawn="1"/>
        </p:nvSpPr>
        <p:spPr>
          <a:xfrm>
            <a:off x="-1677971" y="-1937218"/>
            <a:ext cx="28405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180000" marR="0" indent="-180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</a:pPr>
            <a:endParaRPr kumimoji="0" lang="en-SE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NimbusSanLig"/>
              <a:cs typeface="NimbusSanLig"/>
              <a:sym typeface="NimbusSanLig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E537EF-457F-4AC5-95D5-340F39225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002" y="1879996"/>
            <a:ext cx="4677888" cy="293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932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24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95F09157-44FA-465A-B84F-FD7951343E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6002" y="571313"/>
            <a:ext cx="7155082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002" y="1879996"/>
            <a:ext cx="8333820" cy="293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98256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242289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+mj-lt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245534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242289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NimbusSanLig" pitchFamily="2" charset="77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3463D2-BAD5-484D-A60F-2180EF01B017}"/>
              </a:ext>
            </a:extLst>
          </p:cNvPr>
          <p:cNvGrpSpPr/>
          <p:nvPr userDrawn="1"/>
        </p:nvGrpSpPr>
        <p:grpSpPr>
          <a:xfrm>
            <a:off x="-1" y="0"/>
            <a:ext cx="1969644" cy="5086895"/>
            <a:chOff x="-1" y="0"/>
            <a:chExt cx="1969644" cy="50868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F201C-9E40-4C61-B763-B9C2B1A6DB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4" t="31" r="55700" b="59658"/>
            <a:stretch/>
          </p:blipFill>
          <p:spPr>
            <a:xfrm rot="5400000">
              <a:off x="-1558627" y="1558626"/>
              <a:ext cx="5086895" cy="19696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417A87-217D-4567-880A-524030EAC682}"/>
                </a:ext>
              </a:extLst>
            </p:cNvPr>
            <p:cNvSpPr/>
            <p:nvPr userDrawn="1"/>
          </p:nvSpPr>
          <p:spPr>
            <a:xfrm rot="5400000">
              <a:off x="806223" y="1741542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F1156E-354D-4857-99CA-AA8C59490D44}"/>
                </a:ext>
              </a:extLst>
            </p:cNvPr>
            <p:cNvSpPr/>
            <p:nvPr userDrawn="1"/>
          </p:nvSpPr>
          <p:spPr>
            <a:xfrm rot="5400000">
              <a:off x="810033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8DE418-EBA8-4A9F-9936-DD8230C2518B}"/>
                </a:ext>
              </a:extLst>
            </p:cNvPr>
            <p:cNvSpPr/>
            <p:nvPr userDrawn="1"/>
          </p:nvSpPr>
          <p:spPr>
            <a:xfrm rot="5400000">
              <a:off x="487816" y="302606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90E82-A755-4BFB-8F72-DF84561262CF}"/>
                </a:ext>
              </a:extLst>
            </p:cNvPr>
            <p:cNvSpPr/>
            <p:nvPr userDrawn="1"/>
          </p:nvSpPr>
          <p:spPr>
            <a:xfrm rot="5400000">
              <a:off x="1445759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BD086006-3E79-41B6-B00E-0F9088AC3C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242289" y="3062227"/>
            <a:ext cx="6258386" cy="10321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+mj-lt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F867B7F-C8FE-4A96-9E94-49E627A97309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245534" y="1487468"/>
            <a:ext cx="6258386" cy="108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Presentation heading</a:t>
            </a:r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E8725BD4-7F33-4460-9B70-83AD9E59B6E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242289" y="1155369"/>
            <a:ext cx="1607228" cy="2336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cap="none" spc="0" baseline="0" dirty="0">
                <a:ln>
                  <a:noFill/>
                </a:ln>
                <a:solidFill>
                  <a:srgbClr val="98948D"/>
                </a:solidFill>
                <a:uFillTx/>
                <a:latin typeface="NimbusSanLig" pitchFamily="2" charset="77"/>
                <a:ea typeface="NimbusSanLig" pitchFamily="2" charset="77"/>
                <a:cs typeface="NimbusSanLig" pitchFamily="2" charset="77"/>
                <a:sym typeface="NimbusSanLig"/>
              </a:defRPr>
            </a:lvl1pPr>
          </a:lstStyle>
          <a:p>
            <a:pPr lvl="0"/>
            <a:r>
              <a:rPr lang="en-US"/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3463D2-BAD5-484D-A60F-2180EF01B017}"/>
              </a:ext>
            </a:extLst>
          </p:cNvPr>
          <p:cNvGrpSpPr/>
          <p:nvPr userDrawn="1"/>
        </p:nvGrpSpPr>
        <p:grpSpPr>
          <a:xfrm>
            <a:off x="-1" y="0"/>
            <a:ext cx="1969644" cy="5086895"/>
            <a:chOff x="-1" y="0"/>
            <a:chExt cx="1969644" cy="50868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F201C-9E40-4C61-B763-B9C2B1A6DB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4" t="31" r="55700" b="59658"/>
            <a:stretch/>
          </p:blipFill>
          <p:spPr>
            <a:xfrm rot="5400000">
              <a:off x="-1558627" y="1558626"/>
              <a:ext cx="5086895" cy="19696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417A87-217D-4567-880A-524030EAC682}"/>
                </a:ext>
              </a:extLst>
            </p:cNvPr>
            <p:cNvSpPr/>
            <p:nvPr userDrawn="1"/>
          </p:nvSpPr>
          <p:spPr>
            <a:xfrm rot="5400000">
              <a:off x="806223" y="1741542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F1156E-354D-4857-99CA-AA8C59490D44}"/>
                </a:ext>
              </a:extLst>
            </p:cNvPr>
            <p:cNvSpPr/>
            <p:nvPr userDrawn="1"/>
          </p:nvSpPr>
          <p:spPr>
            <a:xfrm rot="5400000">
              <a:off x="810033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8DE418-EBA8-4A9F-9936-DD8230C2518B}"/>
                </a:ext>
              </a:extLst>
            </p:cNvPr>
            <p:cNvSpPr/>
            <p:nvPr userDrawn="1"/>
          </p:nvSpPr>
          <p:spPr>
            <a:xfrm rot="5400000">
              <a:off x="487816" y="302606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90E82-A755-4BFB-8F72-DF84561262CF}"/>
                </a:ext>
              </a:extLst>
            </p:cNvPr>
            <p:cNvSpPr/>
            <p:nvPr userDrawn="1"/>
          </p:nvSpPr>
          <p:spPr>
            <a:xfrm rot="5400000">
              <a:off x="1445759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A5B9469-1B19-42A6-AB55-951DBBB6E3C4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4742"/>
            <a:ext cx="917850" cy="139636"/>
          </a:xfrm>
          <a:prstGeom prst="rect">
            <a:avLst/>
          </a:prstGeom>
          <a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864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1DEBC8-15EB-4D31-9845-2EB86E86CA73}"/>
              </a:ext>
            </a:extLst>
          </p:cNvPr>
          <p:cNvSpPr/>
          <p:nvPr userDrawn="1"/>
        </p:nvSpPr>
        <p:spPr>
          <a:xfrm>
            <a:off x="789627" y="609387"/>
            <a:ext cx="7564746" cy="392472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NimbusSanLig Medium"/>
            </a:endParaRPr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5EC5D347-8409-4C50-9E03-031C4DAD64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51314" y="1690366"/>
            <a:ext cx="4441372" cy="6027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r>
              <a:rPr lang="en-US"/>
              <a:t>Chapter 1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738ABE1-FE8C-4493-89C0-7D945166C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351088" y="2510875"/>
            <a:ext cx="4441825" cy="11303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>
              <a:buFont typeface="Wingdings" pitchFamily="2" charset="2"/>
              <a:buChar char="§"/>
              <a:defRPr sz="1800">
                <a:latin typeface="+mn-lt"/>
              </a:defRPr>
            </a:lvl1pPr>
            <a:lvl2pPr marL="0" indent="0" algn="ctr">
              <a:buFont typeface="Wingdings" pitchFamily="2" charset="2"/>
              <a:buNone/>
              <a:defRPr sz="1800">
                <a:solidFill>
                  <a:srgbClr val="403D38"/>
                </a:solidFill>
              </a:defRPr>
            </a:lvl2pPr>
            <a:lvl3pPr>
              <a:buFont typeface="Wingdings" pitchFamily="2" charset="2"/>
              <a:buChar char="§"/>
              <a:defRPr/>
            </a:lvl3pPr>
          </a:lstStyle>
          <a:p>
            <a:pPr lvl="1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04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okie box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D7DDF08-F3DE-184E-9E34-8EF91723C0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9664" y="0"/>
            <a:ext cx="3424335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DEBA91-2179-2643-AB7E-B7FFE4C98D56}"/>
              </a:ext>
            </a:extLst>
          </p:cNvPr>
          <p:cNvSpPr/>
          <p:nvPr userDrawn="1"/>
        </p:nvSpPr>
        <p:spPr>
          <a:xfrm>
            <a:off x="476001" y="497069"/>
            <a:ext cx="5243664" cy="419877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NimbusSanLig Medium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FB299AC-13F1-914B-9D3A-8A327EC704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086" y="650716"/>
            <a:ext cx="4441372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926F9EE-E5BB-2C4C-894D-E0C18EF6AD1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49085" y="1913467"/>
            <a:ext cx="3928187" cy="2499914"/>
          </a:xfrm>
          <a:prstGeom prst="rect">
            <a:avLst/>
          </a:prstGeom>
        </p:spPr>
        <p:txBody>
          <a:bodyPr/>
          <a:lstStyle>
            <a:lvl1pPr marL="285750" indent="-285750" algn="l"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  <a:ea typeface="+mn-ea"/>
              </a:defRPr>
            </a:lvl1pPr>
            <a:lvl2pPr algn="l">
              <a:defRPr>
                <a:latin typeface="+mn-lt"/>
                <a:ea typeface="+mn-ea"/>
              </a:defRPr>
            </a:lvl2pPr>
            <a:lvl3pPr algn="l">
              <a:defRPr>
                <a:latin typeface="+mn-lt"/>
                <a:ea typeface="+mn-ea"/>
              </a:defRPr>
            </a:lvl3pPr>
            <a:lvl4pPr algn="l">
              <a:defRPr>
                <a:latin typeface="+mn-lt"/>
                <a:ea typeface="+mn-ea"/>
              </a:defRPr>
            </a:lvl4pPr>
            <a:lvl5pPr algn="l">
              <a:defRPr>
                <a:latin typeface="+mn-lt"/>
                <a:ea typeface="+mn-ea"/>
              </a:defRPr>
            </a:lvl5pPr>
          </a:lstStyle>
          <a:p>
            <a:pPr lvl="0"/>
            <a:r>
              <a:rPr lang="en-SE"/>
              <a:t>Bullet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D251E4B-1116-4E4C-83C6-0DF2444474C3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73782D6-12BA-5340-A1E4-AF15FC16523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4742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50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C44E-9F61-4B60-8036-1EE45DA71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372589"/>
            <a:ext cx="4037941" cy="396669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Segment / Pre-Title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03C01-A1AF-44A3-8A08-3D966EA72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250" y="819605"/>
            <a:ext cx="7440613" cy="111742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Main Heading Row 1</a:t>
            </a:r>
          </a:p>
          <a:p>
            <a:pPr lvl="0"/>
            <a:r>
              <a:rPr lang="en-US"/>
              <a:t>Main Heading Row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6C3A31-202E-4DA2-A331-AE14622E6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322" y="2062790"/>
            <a:ext cx="7441541" cy="693738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2F898F-2010-4A1F-BE1D-DB056F57C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2905191"/>
            <a:ext cx="7442200" cy="20296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0936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8333820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08471E-698B-4DE6-B569-6F5FC52F1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275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0437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0437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6BF00-B3CE-47FE-A3FE-2B11892E0123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082715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47783-0FFF-40C3-9B13-8022E47135EA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9358" y="1619795"/>
            <a:ext cx="2653661" cy="31928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40555B-9255-42DD-9DD3-D0F3F3B29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38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596" y="0"/>
            <a:ext cx="396240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DA3289F-6D51-1249-A0F5-284552813161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 rot="5400000">
            <a:off x="6706750" y="2657212"/>
            <a:ext cx="942093" cy="39923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944900" b="-202"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DCDEB1-189C-304C-84FD-5FE8058DDDC4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0AC2209-C5AE-6D4D-9CF1-01F0C12BB03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3C3A8-80A2-4C8A-BB82-B9920B8223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879996"/>
            <a:ext cx="4095998" cy="29326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FB0C76A-4984-4EC4-94B3-57FE71F79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1" y="660818"/>
            <a:ext cx="4095998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56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96240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DA3289F-6D51-1249-A0F5-284552813161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 rot="5400000">
            <a:off x="1510156" y="2672211"/>
            <a:ext cx="942093" cy="396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944900" b="-202"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DCDEB1-189C-304C-84FD-5FE8058DDDC4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3C3A8-80A2-4C8A-BB82-B9920B8223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99362" y="1879996"/>
            <a:ext cx="4095998" cy="29326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FB0C76A-4984-4EC4-94B3-57FE71F79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361" y="660818"/>
            <a:ext cx="4095998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06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628333-8109-4A34-BCF9-5FD77BCA19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9"/>
            <a:ext cx="9144000" cy="5143451"/>
          </a:xfrm>
          <a:custGeom>
            <a:avLst/>
            <a:gdLst>
              <a:gd name="connsiteX0" fmla="*/ 0 w 24384000"/>
              <a:gd name="connsiteY0" fmla="*/ 0 h 13715869"/>
              <a:gd name="connsiteX1" fmla="*/ 24384000 w 24384000"/>
              <a:gd name="connsiteY1" fmla="*/ 0 h 13715869"/>
              <a:gd name="connsiteX2" fmla="*/ 24384000 w 24384000"/>
              <a:gd name="connsiteY2" fmla="*/ 13715869 h 13715869"/>
              <a:gd name="connsiteX3" fmla="*/ 0 w 24384000"/>
              <a:gd name="connsiteY3" fmla="*/ 13715869 h 13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5869">
                <a:moveTo>
                  <a:pt x="0" y="0"/>
                </a:moveTo>
                <a:lnTo>
                  <a:pt x="24384000" y="0"/>
                </a:lnTo>
                <a:lnTo>
                  <a:pt x="24384000" y="13715869"/>
                </a:lnTo>
                <a:lnTo>
                  <a:pt x="0" y="13715869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34E954-9E7F-415A-9BE8-A88FA830B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999" y="296177"/>
            <a:ext cx="917850" cy="139636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3DD5FCB-13C2-334E-8F19-5166811E17A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6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1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B089-CD84-416A-93E9-63C786B71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tyle</a:t>
            </a:r>
          </a:p>
        </p:txBody>
      </p:sp>
    </p:spTree>
    <p:extLst>
      <p:ext uri="{BB962C8B-B14F-4D97-AF65-F5344CB8AC3E}">
        <p14:creationId xmlns:p14="http://schemas.microsoft.com/office/powerpoint/2010/main" val="1065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597560"/>
            <a:ext cx="7391012" cy="821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4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E3BC5-87F6-4388-9B7F-3530DF1659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9820" y="1471295"/>
            <a:ext cx="2532380" cy="31530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1404C5B-D1C0-4F69-A454-34C9B7F76435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5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A7D30A9-72DB-401C-89B2-621D017C468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5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A7D30A9-72DB-401C-89B2-621D017C468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GB"/>
              <a:t> </a:t>
            </a:r>
            <a:r>
              <a:rPr lang="en-S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7BCB0-E4BD-4648-BFD9-F17F82CB9CFE}"/>
              </a:ext>
            </a:extLst>
          </p:cNvPr>
          <p:cNvSpPr/>
          <p:nvPr userDrawn="1"/>
        </p:nvSpPr>
        <p:spPr>
          <a:xfrm>
            <a:off x="-4" y="0"/>
            <a:ext cx="2841173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F6647D-A157-46BA-8057-96608CC4ADDD}"/>
              </a:ext>
            </a:extLst>
          </p:cNvPr>
          <p:cNvGrpSpPr/>
          <p:nvPr userDrawn="1"/>
        </p:nvGrpSpPr>
        <p:grpSpPr>
          <a:xfrm>
            <a:off x="-7" y="0"/>
            <a:ext cx="2841176" cy="5143500"/>
            <a:chOff x="-7" y="0"/>
            <a:chExt cx="2841176" cy="5143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2E5BC-F611-4F7C-BC19-CEEC487DA602}"/>
                </a:ext>
              </a:extLst>
            </p:cNvPr>
            <p:cNvSpPr/>
            <p:nvPr/>
          </p:nvSpPr>
          <p:spPr>
            <a:xfrm>
              <a:off x="-4" y="0"/>
              <a:ext cx="2841173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802F42-32DA-4067-A43C-45B8F585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3" t="31" r="55217" b="41821"/>
            <a:stretch/>
          </p:blipFill>
          <p:spPr>
            <a:xfrm rot="5400000">
              <a:off x="-1151169" y="1151163"/>
              <a:ext cx="5143499" cy="28411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52A6C-CDBE-4D8E-B6BA-529075E12C5E}"/>
                </a:ext>
              </a:extLst>
            </p:cNvPr>
            <p:cNvSpPr/>
            <p:nvPr/>
          </p:nvSpPr>
          <p:spPr>
            <a:xfrm rot="5400000">
              <a:off x="1681559" y="462408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19B96B-AC82-4E92-A781-D56C97F222CC}"/>
                </a:ext>
              </a:extLst>
            </p:cNvPr>
            <p:cNvSpPr/>
            <p:nvPr/>
          </p:nvSpPr>
          <p:spPr>
            <a:xfrm rot="5400000">
              <a:off x="2003218" y="1751253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AB0E0E-D5A8-44B5-9F05-0B7E807E24D7}"/>
                </a:ext>
              </a:extLst>
            </p:cNvPr>
            <p:cNvSpPr/>
            <p:nvPr/>
          </p:nvSpPr>
          <p:spPr>
            <a:xfrm rot="5400000">
              <a:off x="2317285" y="3666140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270E8D-A680-4616-B463-E9DE91F2BDC8}"/>
                </a:ext>
              </a:extLst>
            </p:cNvPr>
            <p:cNvSpPr/>
            <p:nvPr/>
          </p:nvSpPr>
          <p:spPr>
            <a:xfrm rot="5400000">
              <a:off x="1047907" y="3033545"/>
              <a:ext cx="72938" cy="723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NimbusSanLig Medium"/>
              </a:endParaRPr>
            </a:p>
          </p:txBody>
        </p:sp>
      </p:grp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715EAA9D-E6F7-4676-9DFB-E929696B668A}"/>
              </a:ext>
            </a:extLst>
          </p:cNvPr>
          <p:cNvSpPr txBox="1">
            <a:spLocks/>
          </p:cNvSpPr>
          <p:nvPr userDrawn="1"/>
        </p:nvSpPr>
        <p:spPr>
          <a:xfrm>
            <a:off x="3925242" y="3351150"/>
            <a:ext cx="2395759" cy="145987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www.truesec.com</a:t>
            </a: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twitter.com/truesec</a:t>
            </a: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SE" sz="1200" b="0">
                <a:solidFill>
                  <a:schemeClr val="bg2"/>
                </a:solidFill>
              </a:rPr>
              <a:t>linkedin.com/company/truesec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46A943C-0F79-434D-AA11-4A48535CC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3420" y="3960602"/>
            <a:ext cx="260039" cy="2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B6BA9A-33A6-4639-8CCD-36F406FC04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239" y="4445427"/>
            <a:ext cx="236399" cy="236631"/>
          </a:xfrm>
          <a:prstGeom prst="rect">
            <a:avLst/>
          </a:prstGeom>
        </p:spPr>
      </p:pic>
      <p:pic>
        <p:nvPicPr>
          <p:cNvPr id="28" name="Graphic 27" descr="Browser window with solid fill">
            <a:extLst>
              <a:ext uri="{FF2B5EF4-FFF2-40B4-BE49-F238E27FC236}">
                <a16:creationId xmlns:a16="http://schemas.microsoft.com/office/drawing/2014/main" id="{2F6F1B58-4887-4EAD-AF9F-092B207CFB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2528" y="3474487"/>
            <a:ext cx="301822" cy="301822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3E77A7-A70B-4D78-AEC0-A54F25C523C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531661" y="1096850"/>
            <a:ext cx="4523767" cy="57943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&lt;End Message&gt;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2050C30-57EC-4848-834C-320CAA9226A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531661" y="724232"/>
            <a:ext cx="3270250" cy="334962"/>
          </a:xfrm>
        </p:spPr>
        <p:txBody>
          <a:bodyPr/>
          <a:lstStyle>
            <a:lvl1pPr marL="0" indent="0">
              <a:buNone/>
              <a:defRPr sz="1400">
                <a:solidFill>
                  <a:srgbClr val="98948D"/>
                </a:solidFill>
              </a:defRPr>
            </a:lvl1pPr>
            <a:lvl2pPr>
              <a:defRPr>
                <a:solidFill>
                  <a:srgbClr val="98948D"/>
                </a:solidFill>
              </a:defRPr>
            </a:lvl2pPr>
            <a:lvl3pPr>
              <a:defRPr>
                <a:solidFill>
                  <a:srgbClr val="98948D"/>
                </a:solidFill>
              </a:defRPr>
            </a:lvl3pPr>
            <a:lvl4pPr>
              <a:defRPr>
                <a:solidFill>
                  <a:srgbClr val="98948D"/>
                </a:solidFill>
              </a:defRPr>
            </a:lvl4pPr>
            <a:lvl5pPr>
              <a:defRPr>
                <a:solidFill>
                  <a:srgbClr val="98948D"/>
                </a:solidFill>
              </a:defRPr>
            </a:lvl5pPr>
          </a:lstStyle>
          <a:p>
            <a:pPr lvl="0"/>
            <a:r>
              <a:rPr lang="en-US"/>
              <a:t>&lt;Pre heading end message&gt;</a:t>
            </a:r>
          </a:p>
        </p:txBody>
      </p:sp>
    </p:spTree>
    <p:extLst>
      <p:ext uri="{BB962C8B-B14F-4D97-AF65-F5344CB8AC3E}">
        <p14:creationId xmlns:p14="http://schemas.microsoft.com/office/powerpoint/2010/main" val="16640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95636" y="0"/>
            <a:ext cx="3648363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rgbClr val="E4EBF5"/>
          </a:solidFill>
        </p:spPr>
        <p:txBody>
          <a:bodyPr wrap="square" anchor="ctr">
            <a:noAutofit/>
          </a:bodyPr>
          <a:lstStyle>
            <a:lvl1pPr>
              <a:defRPr sz="300" b="0" i="0">
                <a:latin typeface="NimbusSanLig" pitchFamily="2" charset="77"/>
              </a:defRPr>
            </a:lvl1pPr>
          </a:lstStyle>
          <a:p>
            <a:r>
              <a:rPr lang="en-MN"/>
              <a:t>+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7851D270-9170-9D45-B3C4-98C517EFC6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6001" y="571313"/>
            <a:ext cx="4677889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text.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AD5CFBA-FA2B-F74F-8C94-651D5D1F66DB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9C47F3E-455F-9B45-8045-F35F4E8AE25F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7948999" y="296177"/>
            <a:ext cx="917850" cy="139636"/>
          </a:xfrm>
          <a:prstGeom prst="rect">
            <a:avLst/>
          </a:prstGeo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1A0B1-24FA-A941-A3BB-EE65CD565630}"/>
              </a:ext>
            </a:extLst>
          </p:cNvPr>
          <p:cNvSpPr txBox="1"/>
          <p:nvPr userDrawn="1"/>
        </p:nvSpPr>
        <p:spPr>
          <a:xfrm>
            <a:off x="-1677971" y="-1937218"/>
            <a:ext cx="28405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180000" marR="0" indent="-180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</a:pPr>
            <a:endParaRPr kumimoji="0" lang="en-SE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NimbusSanLig"/>
              <a:cs typeface="NimbusSanLig"/>
              <a:sym typeface="NimbusSanLig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E537EF-457F-4AC5-95D5-340F39225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002" y="1879996"/>
            <a:ext cx="4677888" cy="293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932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6BF00-B3CE-47FE-A3FE-2B11892E0123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082715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47783-0FFF-40C3-9B13-8022E47135EA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279358" y="1619795"/>
            <a:ext cx="2653661" cy="3192837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040555B-9255-42DD-9DD3-D0F3F3B29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38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245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95F09157-44FA-465A-B84F-FD7951343E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6002" y="571313"/>
            <a:ext cx="7155082" cy="10204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u="none" strike="noStrike" cap="none" spc="0" baseline="0" dirty="0">
                <a:ln>
                  <a:noFill/>
                </a:ln>
                <a:solidFill>
                  <a:schemeClr val="tx2"/>
                </a:solidFill>
                <a:uFillTx/>
                <a:latin typeface="NimbusSanExt" panose="00000500000000000000" pitchFamily="50" charset="0"/>
                <a:ea typeface="NimbusSanExt" panose="00000500000000000000" pitchFamily="50" charset="0"/>
                <a:cs typeface="NimbusSanExt" panose="00000500000000000000" pitchFamily="50" charset="0"/>
                <a:sym typeface="Montserrat SemiBold"/>
              </a:defRPr>
            </a:lvl1pPr>
          </a:lstStyle>
          <a:p>
            <a:pPr lvl="0"/>
            <a:endParaRPr lang="en-US"/>
          </a:p>
          <a:p>
            <a:pPr lvl="0"/>
            <a:r>
              <a:rPr lang="en-US"/>
              <a:t>Title text.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002" y="1879996"/>
            <a:ext cx="8333820" cy="293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982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4496" y="0"/>
            <a:ext cx="3309504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300541-5B5D-CBFC-1971-466FEA9DC3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3578" y="2135304"/>
            <a:ext cx="5010086" cy="2677328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C021BD-5FE4-D299-F72B-72FA0C634B06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67366" y="715963"/>
            <a:ext cx="5046298" cy="788987"/>
          </a:xfrm>
        </p:spPr>
        <p:txBody>
          <a:bodyPr anchor="b"/>
          <a:lstStyle>
            <a:lvl1pPr marL="0" indent="0">
              <a:buNone/>
              <a:defRPr sz="3200" spc="-150"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Title text</a:t>
            </a:r>
            <a:endParaRPr lang="sv-SE"/>
          </a:p>
        </p:txBody>
      </p:sp>
      <p:sp>
        <p:nvSpPr>
          <p:cNvPr id="9" name="Body text">
            <a:extLst>
              <a:ext uri="{FF2B5EF4-FFF2-40B4-BE49-F238E27FC236}">
                <a16:creationId xmlns:a16="http://schemas.microsoft.com/office/drawing/2014/main" id="{3359CE85-CB70-1478-1E64-D8CC5EA429F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72764" y="1677858"/>
            <a:ext cx="4940900" cy="2837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6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3308400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endParaRPr lang="en-M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3C3A8-80A2-4C8A-BB82-B9920B8223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40457" y="2135304"/>
            <a:ext cx="5011200" cy="2677328"/>
          </a:xfrm>
        </p:spPr>
        <p:txBody>
          <a:bodyPr/>
          <a:lstStyle>
            <a:lvl1pPr>
              <a:spcAft>
                <a:spcPts val="1200"/>
              </a:spcAft>
              <a:defRPr sz="1400">
                <a:latin typeface="+mn-lt"/>
              </a:defRPr>
            </a:lvl1pPr>
            <a:lvl2pPr>
              <a:spcAft>
                <a:spcPts val="1200"/>
              </a:spcAft>
              <a:defRPr sz="1200">
                <a:latin typeface="+mn-lt"/>
              </a:defRPr>
            </a:lvl2pPr>
            <a:lvl3pPr>
              <a:spcAft>
                <a:spcPts val="1200"/>
              </a:spcAft>
              <a:defRPr sz="1200">
                <a:latin typeface="+mn-lt"/>
              </a:defRPr>
            </a:lvl3pPr>
            <a:lvl4pPr>
              <a:spcAft>
                <a:spcPts val="1200"/>
              </a:spcAft>
              <a:defRPr sz="1100">
                <a:latin typeface="+mn-lt"/>
              </a:defRPr>
            </a:lvl4pPr>
            <a:lvl5pPr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2" name="Body text">
            <a:extLst>
              <a:ext uri="{FF2B5EF4-FFF2-40B4-BE49-F238E27FC236}">
                <a16:creationId xmlns:a16="http://schemas.microsoft.com/office/drawing/2014/main" id="{9469B910-614C-7AEE-AFFE-38A9F620C2D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08857" y="1677858"/>
            <a:ext cx="4942800" cy="2837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C00B17B-26E3-F9CD-3C42-13615A578B6C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704457" y="715963"/>
            <a:ext cx="5047200" cy="788987"/>
          </a:xfrm>
        </p:spPr>
        <p:txBody>
          <a:bodyPr anchor="b"/>
          <a:lstStyle>
            <a:lvl1pPr marL="0" indent="0">
              <a:buNone/>
              <a:defRPr sz="3200" spc="-150"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Title text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6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628333-8109-4A34-BCF9-5FD77BCA19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9"/>
            <a:ext cx="9144000" cy="5143451"/>
          </a:xfrm>
          <a:custGeom>
            <a:avLst/>
            <a:gdLst>
              <a:gd name="connsiteX0" fmla="*/ 0 w 24384000"/>
              <a:gd name="connsiteY0" fmla="*/ 0 h 13715869"/>
              <a:gd name="connsiteX1" fmla="*/ 24384000 w 24384000"/>
              <a:gd name="connsiteY1" fmla="*/ 0 h 13715869"/>
              <a:gd name="connsiteX2" fmla="*/ 24384000 w 24384000"/>
              <a:gd name="connsiteY2" fmla="*/ 13715869 h 13715869"/>
              <a:gd name="connsiteX3" fmla="*/ 0 w 24384000"/>
              <a:gd name="connsiteY3" fmla="*/ 13715869 h 13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5869">
                <a:moveTo>
                  <a:pt x="0" y="0"/>
                </a:moveTo>
                <a:lnTo>
                  <a:pt x="24384000" y="0"/>
                </a:lnTo>
                <a:lnTo>
                  <a:pt x="24384000" y="13715869"/>
                </a:lnTo>
                <a:lnTo>
                  <a:pt x="0" y="1371586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5B6CFE5-CD1F-479C-F075-2952415221CD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8348632" y="169853"/>
            <a:ext cx="640800" cy="97200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6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061D5-494C-4D57-9C59-F448E8F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5BBA9-398D-4875-916F-F29C75AB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1619795"/>
            <a:ext cx="8039348" cy="3192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C9043B-922E-9C41-9885-12DA074D64A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2768" y="169429"/>
            <a:ext cx="641776" cy="97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F821F-92BA-4198-9B9D-E96E84572FCE}"/>
              </a:ext>
            </a:extLst>
          </p:cNvPr>
          <p:cNvSpPr/>
          <p:nvPr userDrawn="1"/>
        </p:nvSpPr>
        <p:spPr>
          <a:xfrm>
            <a:off x="9214340" y="-4070"/>
            <a:ext cx="917850" cy="1003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Dark</a:t>
            </a:r>
          </a:p>
          <a:p>
            <a:pPr algn="ctr"/>
            <a:r>
              <a:rPr lang="en-US" sz="500"/>
              <a:t>#1C1D1D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F7A6C-2A34-40F5-A6E9-C4C9C90062F4}"/>
              </a:ext>
            </a:extLst>
          </p:cNvPr>
          <p:cNvSpPr/>
          <p:nvPr userDrawn="1"/>
        </p:nvSpPr>
        <p:spPr>
          <a:xfrm>
            <a:off x="9214340" y="3005770"/>
            <a:ext cx="917850" cy="1003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Passion</a:t>
            </a:r>
          </a:p>
          <a:p>
            <a:pPr algn="ctr"/>
            <a:r>
              <a:rPr lang="en-US" sz="500"/>
              <a:t>#FF5B00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F1DF9-9305-BB06-F06F-739F4844403A}"/>
              </a:ext>
            </a:extLst>
          </p:cNvPr>
          <p:cNvSpPr/>
          <p:nvPr userDrawn="1"/>
        </p:nvSpPr>
        <p:spPr>
          <a:xfrm>
            <a:off x="10132190" y="-4070"/>
            <a:ext cx="917850" cy="10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tx1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White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#FFFFFF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C8C388-1C0A-0AA1-8257-EFA3B7B1B644}"/>
              </a:ext>
            </a:extLst>
          </p:cNvPr>
          <p:cNvSpPr/>
          <p:nvPr userDrawn="1"/>
        </p:nvSpPr>
        <p:spPr>
          <a:xfrm>
            <a:off x="10132190" y="999210"/>
            <a:ext cx="917850" cy="1003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tx1"/>
                </a:solidFill>
              </a:rPr>
              <a:t>White Background 2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#F2F2F2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F96A2-4183-A5AE-05CE-A53FFC3F5FEB}"/>
              </a:ext>
            </a:extLst>
          </p:cNvPr>
          <p:cNvSpPr/>
          <p:nvPr userDrawn="1"/>
        </p:nvSpPr>
        <p:spPr>
          <a:xfrm>
            <a:off x="9214340" y="999210"/>
            <a:ext cx="917850" cy="1003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Gray 500</a:t>
            </a:r>
          </a:p>
          <a:p>
            <a:pPr algn="ctr"/>
            <a:r>
              <a:rPr lang="en-US" sz="500"/>
              <a:t>#737373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2C39C3-7A2A-C592-6D12-9E8D35F203BF}"/>
              </a:ext>
            </a:extLst>
          </p:cNvPr>
          <p:cNvSpPr/>
          <p:nvPr userDrawn="1"/>
        </p:nvSpPr>
        <p:spPr>
          <a:xfrm>
            <a:off x="9214340" y="2002490"/>
            <a:ext cx="917850" cy="1003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tx1"/>
                </a:solidFill>
              </a:rPr>
              <a:t>Gray 300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#B8B8B8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65FB3-ED10-B62F-11B4-9C5E25903E6B}"/>
              </a:ext>
            </a:extLst>
          </p:cNvPr>
          <p:cNvSpPr/>
          <p:nvPr userDrawn="1"/>
        </p:nvSpPr>
        <p:spPr>
          <a:xfrm>
            <a:off x="10132190" y="4009050"/>
            <a:ext cx="917850" cy="100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4"/>
                </a:solidFill>
              </a:rPr>
              <a:t>Teal 900</a:t>
            </a:r>
          </a:p>
          <a:p>
            <a:pPr algn="ctr"/>
            <a:r>
              <a:rPr lang="en-US" sz="500">
                <a:solidFill>
                  <a:schemeClr val="accent4"/>
                </a:solidFill>
              </a:rPr>
              <a:t>#103740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557D7-EDB9-EC1B-40CF-5DEE7D0E6AB5}"/>
              </a:ext>
            </a:extLst>
          </p:cNvPr>
          <p:cNvSpPr/>
          <p:nvPr userDrawn="1"/>
        </p:nvSpPr>
        <p:spPr>
          <a:xfrm>
            <a:off x="10132190" y="3005770"/>
            <a:ext cx="917850" cy="1003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Teal</a:t>
            </a:r>
          </a:p>
          <a:p>
            <a:pPr algn="ctr"/>
            <a:r>
              <a:rPr lang="en-US" sz="500"/>
              <a:t>#298FA6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6F140-461D-1D26-768C-76B4A8892F53}"/>
              </a:ext>
            </a:extLst>
          </p:cNvPr>
          <p:cNvSpPr/>
          <p:nvPr userDrawn="1"/>
        </p:nvSpPr>
        <p:spPr>
          <a:xfrm>
            <a:off x="10132190" y="2002490"/>
            <a:ext cx="917850" cy="100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2"/>
                </a:solidFill>
              </a:rPr>
              <a:t>Teal 100 </a:t>
            </a:r>
          </a:p>
          <a:p>
            <a:pPr algn="ctr"/>
            <a:r>
              <a:rPr lang="en-US" sz="500">
                <a:solidFill>
                  <a:schemeClr val="accent2"/>
                </a:solidFill>
              </a:rPr>
              <a:t>#CEEBF2</a:t>
            </a:r>
          </a:p>
        </p:txBody>
      </p:sp>
    </p:spTree>
    <p:extLst>
      <p:ext uri="{BB962C8B-B14F-4D97-AF65-F5344CB8AC3E}">
        <p14:creationId xmlns:p14="http://schemas.microsoft.com/office/powerpoint/2010/main" val="2269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90" r:id="rId2"/>
    <p:sldLayoutId id="2147484059" r:id="rId3"/>
    <p:sldLayoutId id="2147484043" r:id="rId4"/>
    <p:sldLayoutId id="2147484044" r:id="rId5"/>
    <p:sldLayoutId id="2147484054" r:id="rId6"/>
    <p:sldLayoutId id="2147484045" r:id="rId7"/>
    <p:sldLayoutId id="2147484069" r:id="rId8"/>
    <p:sldLayoutId id="2147484049" r:id="rId9"/>
    <p:sldLayoutId id="2147484052" r:id="rId10"/>
    <p:sldLayoutId id="2147484070" r:id="rId11"/>
    <p:sldLayoutId id="214748408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F5B0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061D5-494C-4D57-9C59-F448E8F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5BBA9-398D-4875-916F-F29C75AB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1619795"/>
            <a:ext cx="8039348" cy="3192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435DF-61F4-5146-ACCF-D395F80F6A54}"/>
              </a:ext>
            </a:extLst>
          </p:cNvPr>
          <p:cNvSpPr/>
          <p:nvPr userDrawn="1"/>
        </p:nvSpPr>
        <p:spPr>
          <a:xfrm>
            <a:off x="9214340" y="-4070"/>
            <a:ext cx="917850" cy="10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Dark</a:t>
            </a:r>
          </a:p>
          <a:p>
            <a:pPr algn="ctr"/>
            <a:r>
              <a:rPr lang="en-US" sz="500"/>
              <a:t>#1C1D1D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92781D-EF97-5E46-C14E-D97F2E7BC663}"/>
              </a:ext>
            </a:extLst>
          </p:cNvPr>
          <p:cNvSpPr/>
          <p:nvPr userDrawn="1"/>
        </p:nvSpPr>
        <p:spPr>
          <a:xfrm>
            <a:off x="9214340" y="3005770"/>
            <a:ext cx="917850" cy="1003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Passion</a:t>
            </a:r>
          </a:p>
          <a:p>
            <a:pPr algn="ctr"/>
            <a:r>
              <a:rPr lang="en-US" sz="500"/>
              <a:t>#FF5B00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7819E-1837-B7AE-D52F-007C61CF8FA2}"/>
              </a:ext>
            </a:extLst>
          </p:cNvPr>
          <p:cNvSpPr/>
          <p:nvPr userDrawn="1"/>
        </p:nvSpPr>
        <p:spPr>
          <a:xfrm>
            <a:off x="10132190" y="-4070"/>
            <a:ext cx="917850" cy="100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bg1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bg1"/>
                </a:solidFill>
              </a:rPr>
              <a:t>White</a:t>
            </a:r>
          </a:p>
          <a:p>
            <a:pPr algn="ctr"/>
            <a:r>
              <a:rPr lang="en-US" sz="500">
                <a:solidFill>
                  <a:schemeClr val="bg1"/>
                </a:solidFill>
              </a:rPr>
              <a:t>#FFFFFF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5FD57C-A290-A266-F237-6D3B0ECF6832}"/>
              </a:ext>
            </a:extLst>
          </p:cNvPr>
          <p:cNvSpPr/>
          <p:nvPr userDrawn="1"/>
        </p:nvSpPr>
        <p:spPr>
          <a:xfrm>
            <a:off x="10132190" y="999210"/>
            <a:ext cx="917850" cy="1003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bg1"/>
                </a:solidFill>
              </a:rPr>
              <a:t>White Background 2</a:t>
            </a:r>
          </a:p>
          <a:p>
            <a:pPr algn="ctr"/>
            <a:r>
              <a:rPr lang="en-US" sz="500">
                <a:solidFill>
                  <a:schemeClr val="bg1"/>
                </a:solidFill>
              </a:rPr>
              <a:t>#F2F2F2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68E9A-8E73-4BBF-83D1-544A40FAF132}"/>
              </a:ext>
            </a:extLst>
          </p:cNvPr>
          <p:cNvSpPr/>
          <p:nvPr userDrawn="1"/>
        </p:nvSpPr>
        <p:spPr>
          <a:xfrm>
            <a:off x="9214340" y="999210"/>
            <a:ext cx="917850" cy="1003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Gray 500</a:t>
            </a:r>
          </a:p>
          <a:p>
            <a:pPr algn="ctr"/>
            <a:r>
              <a:rPr lang="en-US" sz="500"/>
              <a:t>#737373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98752B-8684-FF49-0BEA-3DA968B23EE4}"/>
              </a:ext>
            </a:extLst>
          </p:cNvPr>
          <p:cNvSpPr/>
          <p:nvPr userDrawn="1"/>
        </p:nvSpPr>
        <p:spPr>
          <a:xfrm>
            <a:off x="9214340" y="2002490"/>
            <a:ext cx="917850" cy="1003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bg1"/>
                </a:solidFill>
              </a:rPr>
              <a:t>Gray 300</a:t>
            </a:r>
          </a:p>
          <a:p>
            <a:pPr algn="ctr"/>
            <a:r>
              <a:rPr lang="en-US" sz="500">
                <a:solidFill>
                  <a:schemeClr val="bg1"/>
                </a:solidFill>
              </a:rPr>
              <a:t>#B8B8B8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B17FC5-F495-5F36-2F67-BDAA62147FAF}"/>
              </a:ext>
            </a:extLst>
          </p:cNvPr>
          <p:cNvSpPr/>
          <p:nvPr userDrawn="1"/>
        </p:nvSpPr>
        <p:spPr>
          <a:xfrm>
            <a:off x="10132190" y="4009050"/>
            <a:ext cx="917850" cy="100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4"/>
                </a:solidFill>
              </a:rPr>
              <a:t>Teal 900</a:t>
            </a:r>
          </a:p>
          <a:p>
            <a:pPr algn="ctr"/>
            <a:r>
              <a:rPr lang="en-US" sz="500">
                <a:solidFill>
                  <a:schemeClr val="accent4"/>
                </a:solidFill>
              </a:rPr>
              <a:t>#103740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6DDF67-80AF-AF75-7647-93704D95EE90}"/>
              </a:ext>
            </a:extLst>
          </p:cNvPr>
          <p:cNvSpPr/>
          <p:nvPr userDrawn="1"/>
        </p:nvSpPr>
        <p:spPr>
          <a:xfrm>
            <a:off x="10132190" y="3005770"/>
            <a:ext cx="917850" cy="1003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Teal</a:t>
            </a:r>
          </a:p>
          <a:p>
            <a:pPr algn="ctr"/>
            <a:r>
              <a:rPr lang="en-US" sz="500"/>
              <a:t>#298FA6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0D58D7-96CD-D920-D924-0695458F73FA}"/>
              </a:ext>
            </a:extLst>
          </p:cNvPr>
          <p:cNvSpPr/>
          <p:nvPr userDrawn="1"/>
        </p:nvSpPr>
        <p:spPr>
          <a:xfrm>
            <a:off x="10132190" y="2002490"/>
            <a:ext cx="917850" cy="100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2"/>
                </a:solidFill>
              </a:rPr>
              <a:t>Teal 100 </a:t>
            </a:r>
          </a:p>
          <a:p>
            <a:pPr algn="ctr"/>
            <a:r>
              <a:rPr lang="en-US" sz="500">
                <a:solidFill>
                  <a:schemeClr val="accent2"/>
                </a:solidFill>
              </a:rPr>
              <a:t>#CEEBF2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BE8C32-7A80-BB4A-AF95-9F43C503A5E2}"/>
              </a:ext>
            </a:extLst>
          </p:cNvPr>
          <p:cNvSpPr txBox="1">
            <a:spLocks/>
          </p:cNvSpPr>
          <p:nvPr userDrawn="1"/>
        </p:nvSpPr>
        <p:spPr>
          <a:xfrm>
            <a:off x="8348632" y="169853"/>
            <a:ext cx="640800" cy="97200"/>
          </a:xfrm>
          <a:prstGeom prst="rect">
            <a:avLst/>
          </a:prstGeom>
          <a:blipFill>
            <a:blip r:embed="rId1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None/>
              <a:defRPr sz="1800" kern="1200">
                <a:solidFill>
                  <a:schemeClr val="tx2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 </a:t>
            </a:r>
            <a:r>
              <a:rPr lang="en-SE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685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1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72" r:id="rId8"/>
    <p:sldLayoutId id="2147484087" r:id="rId9"/>
    <p:sldLayoutId id="2147484062" r:id="rId10"/>
    <p:sldLayoutId id="21474840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F5B00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061D5-494C-4D57-9C59-F448E8F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5BBA9-398D-4875-916F-F29C75AB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1619795"/>
            <a:ext cx="8039348" cy="3192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C9043B-922E-9C41-9885-12DA074D64A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48999" y="296177"/>
            <a:ext cx="917850" cy="139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F821F-92BA-4198-9B9D-E96E84572FCE}"/>
              </a:ext>
            </a:extLst>
          </p:cNvPr>
          <p:cNvSpPr/>
          <p:nvPr userDrawn="1"/>
        </p:nvSpPr>
        <p:spPr>
          <a:xfrm>
            <a:off x="9144000" y="66270"/>
            <a:ext cx="362857" cy="1003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Dark</a:t>
            </a:r>
          </a:p>
          <a:p>
            <a:pPr algn="ctr"/>
            <a:r>
              <a:rPr lang="en-US" sz="500"/>
              <a:t>#1C1D1D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F7A6C-2A34-40F5-A6E9-C4C9C90062F4}"/>
              </a:ext>
            </a:extLst>
          </p:cNvPr>
          <p:cNvSpPr/>
          <p:nvPr userDrawn="1"/>
        </p:nvSpPr>
        <p:spPr>
          <a:xfrm>
            <a:off x="9144000" y="1069550"/>
            <a:ext cx="362857" cy="1003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Passion</a:t>
            </a:r>
          </a:p>
          <a:p>
            <a:pPr algn="ctr"/>
            <a:r>
              <a:rPr lang="en-US" sz="500"/>
              <a:t>#FF5B00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CA9FC-52D4-4D51-98B9-2D3314DD38D0}"/>
              </a:ext>
            </a:extLst>
          </p:cNvPr>
          <p:cNvSpPr/>
          <p:nvPr userDrawn="1"/>
        </p:nvSpPr>
        <p:spPr>
          <a:xfrm>
            <a:off x="9144000" y="2072830"/>
            <a:ext cx="362857" cy="100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tx1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Cookie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#</a:t>
            </a:r>
            <a:r>
              <a:rPr lang="en-US" sz="500" b="0">
                <a:solidFill>
                  <a:schemeClr val="tx1"/>
                </a:solidFill>
              </a:rPr>
              <a:t>FFE5BD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B3D9D-E489-4C76-9EFA-CD791B204C7A}"/>
              </a:ext>
            </a:extLst>
          </p:cNvPr>
          <p:cNvSpPr/>
          <p:nvPr userDrawn="1"/>
        </p:nvSpPr>
        <p:spPr>
          <a:xfrm>
            <a:off x="9144000" y="3076110"/>
            <a:ext cx="362857" cy="1003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Jade</a:t>
            </a:r>
          </a:p>
          <a:p>
            <a:pPr algn="ctr"/>
            <a:r>
              <a:rPr lang="en-US" sz="500"/>
              <a:t>#00BE91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B7FD9-B1A8-46A6-A1DD-9F28D53B521C}"/>
              </a:ext>
            </a:extLst>
          </p:cNvPr>
          <p:cNvSpPr/>
          <p:nvPr userDrawn="1"/>
        </p:nvSpPr>
        <p:spPr>
          <a:xfrm>
            <a:off x="9506857" y="66270"/>
            <a:ext cx="362857" cy="587828"/>
          </a:xfrm>
          <a:prstGeom prst="rect">
            <a:avLst/>
          </a:prstGeom>
          <a:solidFill>
            <a:srgbClr val="E9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3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accent3"/>
                </a:solidFill>
              </a:rPr>
              <a:t>Jade light</a:t>
            </a:r>
          </a:p>
          <a:p>
            <a:pPr algn="ctr"/>
            <a:r>
              <a:rPr lang="en-US" sz="500">
                <a:solidFill>
                  <a:schemeClr val="accent3"/>
                </a:solidFill>
              </a:rPr>
              <a:t>#E9F4EA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3C65A-561D-44EB-B1C3-3F299DCC638E}"/>
              </a:ext>
            </a:extLst>
          </p:cNvPr>
          <p:cNvSpPr/>
          <p:nvPr userDrawn="1"/>
        </p:nvSpPr>
        <p:spPr>
          <a:xfrm>
            <a:off x="9506857" y="654098"/>
            <a:ext cx="362857" cy="587828"/>
          </a:xfrm>
          <a:prstGeom prst="rect">
            <a:avLst/>
          </a:prstGeom>
          <a:solidFill>
            <a:srgbClr val="CC4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Safety</a:t>
            </a:r>
          </a:p>
          <a:p>
            <a:pPr algn="ctr"/>
            <a:r>
              <a:rPr lang="en-US" sz="500"/>
              <a:t>#CC4A00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914E59-BBE4-45B4-9287-4ADF66C18156}"/>
              </a:ext>
            </a:extLst>
          </p:cNvPr>
          <p:cNvSpPr/>
          <p:nvPr userDrawn="1"/>
        </p:nvSpPr>
        <p:spPr>
          <a:xfrm>
            <a:off x="9506857" y="1241926"/>
            <a:ext cx="362857" cy="587828"/>
          </a:xfrm>
          <a:prstGeom prst="rect">
            <a:avLst/>
          </a:prstGeom>
          <a:solidFill>
            <a:srgbClr val="FFA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Breach</a:t>
            </a:r>
          </a:p>
          <a:p>
            <a:pPr algn="ctr"/>
            <a:r>
              <a:rPr lang="en-US" sz="500"/>
              <a:t>#FFA670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A64E64-68F8-4A10-9471-09C7E68AF080}"/>
              </a:ext>
            </a:extLst>
          </p:cNvPr>
          <p:cNvSpPr/>
          <p:nvPr userDrawn="1"/>
        </p:nvSpPr>
        <p:spPr>
          <a:xfrm>
            <a:off x="9506857" y="1829754"/>
            <a:ext cx="362857" cy="587828"/>
          </a:xfrm>
          <a:prstGeom prst="rect">
            <a:avLst/>
          </a:prstGeom>
          <a:solidFill>
            <a:srgbClr val="403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Charcoal</a:t>
            </a:r>
          </a:p>
          <a:p>
            <a:pPr algn="ctr"/>
            <a:r>
              <a:rPr lang="en-US" sz="500"/>
              <a:t>#403D38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BD7ED-7510-4518-BEA9-22C47296E3E9}"/>
              </a:ext>
            </a:extLst>
          </p:cNvPr>
          <p:cNvSpPr/>
          <p:nvPr userDrawn="1"/>
        </p:nvSpPr>
        <p:spPr>
          <a:xfrm>
            <a:off x="9506857" y="2417582"/>
            <a:ext cx="362857" cy="587828"/>
          </a:xfrm>
          <a:prstGeom prst="rect">
            <a:avLst/>
          </a:prstGeom>
          <a:solidFill>
            <a:srgbClr val="989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Fog</a:t>
            </a:r>
          </a:p>
          <a:p>
            <a:pPr algn="ctr"/>
            <a:r>
              <a:rPr lang="en-US" sz="500"/>
              <a:t>#98948D</a:t>
            </a:r>
          </a:p>
        </p:txBody>
      </p:sp>
    </p:spTree>
    <p:extLst>
      <p:ext uri="{BB962C8B-B14F-4D97-AF65-F5344CB8AC3E}">
        <p14:creationId xmlns:p14="http://schemas.microsoft.com/office/powerpoint/2010/main" val="2269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60" r:id="rId3"/>
    <p:sldLayoutId id="2147484042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075" r:id="rId17"/>
    <p:sldLayoutId id="2147484076" r:id="rId18"/>
    <p:sldLayoutId id="214748407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imbusSanEx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F5B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061D5-494C-4D57-9C59-F448E8F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7391012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5BBA9-398D-4875-916F-F29C75AB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1619795"/>
            <a:ext cx="8039348" cy="3192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C9043B-922E-9C41-9885-12DA074D64A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48999" y="296177"/>
            <a:ext cx="917850" cy="139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F821F-92BA-4198-9B9D-E96E84572FCE}"/>
              </a:ext>
            </a:extLst>
          </p:cNvPr>
          <p:cNvSpPr/>
          <p:nvPr userDrawn="1"/>
        </p:nvSpPr>
        <p:spPr>
          <a:xfrm>
            <a:off x="9144000" y="66270"/>
            <a:ext cx="362857" cy="1003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Dark</a:t>
            </a:r>
          </a:p>
          <a:p>
            <a:pPr algn="ctr"/>
            <a:r>
              <a:rPr lang="en-US" sz="500"/>
              <a:t>#1C1D1D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F7A6C-2A34-40F5-A6E9-C4C9C90062F4}"/>
              </a:ext>
            </a:extLst>
          </p:cNvPr>
          <p:cNvSpPr/>
          <p:nvPr userDrawn="1"/>
        </p:nvSpPr>
        <p:spPr>
          <a:xfrm>
            <a:off x="9144000" y="1069550"/>
            <a:ext cx="362857" cy="1003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Passion</a:t>
            </a:r>
          </a:p>
          <a:p>
            <a:pPr algn="ctr"/>
            <a:r>
              <a:rPr lang="en-US" sz="500"/>
              <a:t>#FF5B00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CA9FC-52D4-4D51-98B9-2D3314DD38D0}"/>
              </a:ext>
            </a:extLst>
          </p:cNvPr>
          <p:cNvSpPr/>
          <p:nvPr userDrawn="1"/>
        </p:nvSpPr>
        <p:spPr>
          <a:xfrm>
            <a:off x="9144000" y="2072830"/>
            <a:ext cx="362857" cy="100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tx1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Cookie</a:t>
            </a:r>
          </a:p>
          <a:p>
            <a:pPr algn="ctr"/>
            <a:r>
              <a:rPr lang="en-US" sz="500">
                <a:solidFill>
                  <a:schemeClr val="tx1"/>
                </a:solidFill>
              </a:rPr>
              <a:t>#</a:t>
            </a:r>
            <a:r>
              <a:rPr lang="en-US" sz="500" b="0">
                <a:solidFill>
                  <a:schemeClr val="tx1"/>
                </a:solidFill>
              </a:rPr>
              <a:t>FFE5BD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B3D9D-E489-4C76-9EFA-CD791B204C7A}"/>
              </a:ext>
            </a:extLst>
          </p:cNvPr>
          <p:cNvSpPr/>
          <p:nvPr userDrawn="1"/>
        </p:nvSpPr>
        <p:spPr>
          <a:xfrm>
            <a:off x="9144000" y="3076110"/>
            <a:ext cx="362857" cy="1003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Jade</a:t>
            </a:r>
          </a:p>
          <a:p>
            <a:pPr algn="ctr"/>
            <a:r>
              <a:rPr lang="en-US" sz="500"/>
              <a:t>#00BE91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B7FD9-B1A8-46A6-A1DD-9F28D53B521C}"/>
              </a:ext>
            </a:extLst>
          </p:cNvPr>
          <p:cNvSpPr/>
          <p:nvPr userDrawn="1"/>
        </p:nvSpPr>
        <p:spPr>
          <a:xfrm>
            <a:off x="9506857" y="66270"/>
            <a:ext cx="362857" cy="587828"/>
          </a:xfrm>
          <a:prstGeom prst="rect">
            <a:avLst/>
          </a:prstGeom>
          <a:solidFill>
            <a:srgbClr val="E9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>
                <a:solidFill>
                  <a:schemeClr val="accent3"/>
                </a:solidFill>
              </a:rPr>
              <a:t>True </a:t>
            </a:r>
          </a:p>
          <a:p>
            <a:pPr algn="ctr"/>
            <a:r>
              <a:rPr lang="en-US" sz="500">
                <a:solidFill>
                  <a:schemeClr val="accent3"/>
                </a:solidFill>
              </a:rPr>
              <a:t>Jade light</a:t>
            </a:r>
          </a:p>
          <a:p>
            <a:pPr algn="ctr"/>
            <a:r>
              <a:rPr lang="en-US" sz="500">
                <a:solidFill>
                  <a:schemeClr val="accent3"/>
                </a:solidFill>
              </a:rPr>
              <a:t>#E9F4EA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3C65A-561D-44EB-B1C3-3F299DCC638E}"/>
              </a:ext>
            </a:extLst>
          </p:cNvPr>
          <p:cNvSpPr/>
          <p:nvPr userDrawn="1"/>
        </p:nvSpPr>
        <p:spPr>
          <a:xfrm>
            <a:off x="9506857" y="654098"/>
            <a:ext cx="362857" cy="587828"/>
          </a:xfrm>
          <a:prstGeom prst="rect">
            <a:avLst/>
          </a:prstGeom>
          <a:solidFill>
            <a:srgbClr val="CC4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Safety</a:t>
            </a:r>
          </a:p>
          <a:p>
            <a:pPr algn="ctr"/>
            <a:r>
              <a:rPr lang="en-US" sz="500"/>
              <a:t>#CC4A00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914E59-BBE4-45B4-9287-4ADF66C18156}"/>
              </a:ext>
            </a:extLst>
          </p:cNvPr>
          <p:cNvSpPr/>
          <p:nvPr userDrawn="1"/>
        </p:nvSpPr>
        <p:spPr>
          <a:xfrm>
            <a:off x="9506857" y="1241926"/>
            <a:ext cx="362857" cy="587828"/>
          </a:xfrm>
          <a:prstGeom prst="rect">
            <a:avLst/>
          </a:prstGeom>
          <a:solidFill>
            <a:srgbClr val="FFA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Breach</a:t>
            </a:r>
          </a:p>
          <a:p>
            <a:pPr algn="ctr"/>
            <a:r>
              <a:rPr lang="en-US" sz="500"/>
              <a:t>#FFA670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A64E64-68F8-4A10-9471-09C7E68AF080}"/>
              </a:ext>
            </a:extLst>
          </p:cNvPr>
          <p:cNvSpPr/>
          <p:nvPr userDrawn="1"/>
        </p:nvSpPr>
        <p:spPr>
          <a:xfrm>
            <a:off x="9506857" y="1829754"/>
            <a:ext cx="362857" cy="587828"/>
          </a:xfrm>
          <a:prstGeom prst="rect">
            <a:avLst/>
          </a:prstGeom>
          <a:solidFill>
            <a:srgbClr val="403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Charcoal</a:t>
            </a:r>
          </a:p>
          <a:p>
            <a:pPr algn="ctr"/>
            <a:r>
              <a:rPr lang="en-US" sz="500"/>
              <a:t>#403D38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BD7ED-7510-4518-BEA9-22C47296E3E9}"/>
              </a:ext>
            </a:extLst>
          </p:cNvPr>
          <p:cNvSpPr/>
          <p:nvPr userDrawn="1"/>
        </p:nvSpPr>
        <p:spPr>
          <a:xfrm>
            <a:off x="9506857" y="2417582"/>
            <a:ext cx="362857" cy="587828"/>
          </a:xfrm>
          <a:prstGeom prst="rect">
            <a:avLst/>
          </a:prstGeom>
          <a:solidFill>
            <a:srgbClr val="989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sz="500"/>
              <a:t>True </a:t>
            </a:r>
          </a:p>
          <a:p>
            <a:pPr algn="ctr"/>
            <a:r>
              <a:rPr lang="en-US" sz="500"/>
              <a:t>Fog</a:t>
            </a:r>
          </a:p>
          <a:p>
            <a:pPr algn="ctr"/>
            <a:r>
              <a:rPr lang="en-US" sz="500"/>
              <a:t>#98948D</a:t>
            </a:r>
          </a:p>
        </p:txBody>
      </p:sp>
    </p:spTree>
    <p:extLst>
      <p:ext uri="{BB962C8B-B14F-4D97-AF65-F5344CB8AC3E}">
        <p14:creationId xmlns:p14="http://schemas.microsoft.com/office/powerpoint/2010/main" val="2269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imbusSanEx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F5B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5B00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NimbusSanLig" panose="00000400000000000000" pitchFamily="50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A08662-E247-4FB8-BCF5-26E108B92083}"/>
              </a:ext>
            </a:extLst>
          </p:cNvPr>
          <p:cNvSpPr>
            <a:spLocks/>
          </p:cNvSpPr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9548"/>
            <a:endParaRPr lang="en-US" dirty="0">
              <a:solidFill>
                <a:srgbClr val="FFFFFF"/>
              </a:solidFill>
              <a:latin typeface="NimbusSanLig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E317058-205C-4F9B-8C7E-D7274D3C81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8999" y="296178"/>
            <a:ext cx="917850" cy="139636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3C3D6D6-0E54-4266-956C-6F3049899851}"/>
              </a:ext>
            </a:extLst>
          </p:cNvPr>
          <p:cNvSpPr txBox="1">
            <a:spLocks/>
          </p:cNvSpPr>
          <p:nvPr/>
        </p:nvSpPr>
        <p:spPr>
          <a:xfrm>
            <a:off x="7948999" y="294744"/>
            <a:ext cx="917850" cy="139636"/>
          </a:xfrm>
          <a:prstGeom prst="rect">
            <a:avLst/>
          </a:prstGeom>
          <a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6"/>
            <a:r>
              <a:rPr lang="en-US" b="0" dirty="0">
                <a:solidFill>
                  <a:srgbClr val="1C1D1D"/>
                </a:solidFill>
              </a:rPr>
              <a:t> </a:t>
            </a:r>
            <a:endParaRPr lang="en-SE" b="0" dirty="0">
              <a:solidFill>
                <a:srgbClr val="1C1D1D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B68F6E8-A1DB-506E-5820-82B2ABD6C3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0" y="49"/>
            <a:ext cx="9144000" cy="5143451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5419DBA-E9FF-8E32-4189-E75B0549D0FB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sv-SE" dirty="0">
                <a:solidFill>
                  <a:schemeClr val="tx2"/>
                </a:solidFill>
                <a:latin typeface="Poppins Medium"/>
                <a:cs typeface="Poppins Medium"/>
              </a:rPr>
              <a:t>First</a:t>
            </a:r>
            <a:r>
              <a:rPr lang="en-SE" dirty="0">
                <a:solidFill>
                  <a:schemeClr val="tx2"/>
                </a:solidFill>
                <a:latin typeface="Poppins Medium"/>
                <a:cs typeface="Poppins Medium"/>
              </a:rPr>
              <a:t> N</a:t>
            </a:r>
            <a:r>
              <a:rPr lang="sv-SE" dirty="0">
                <a:solidFill>
                  <a:schemeClr val="tx2"/>
                </a:solidFill>
                <a:latin typeface="Poppins Medium"/>
                <a:cs typeface="Poppins Medium"/>
              </a:rPr>
              <a:t>ame </a:t>
            </a:r>
            <a:r>
              <a:rPr lang="en-SE" dirty="0">
                <a:solidFill>
                  <a:schemeClr val="tx2"/>
                </a:solidFill>
                <a:latin typeface="Poppins Medium"/>
                <a:cs typeface="Poppins Medium"/>
              </a:rPr>
              <a:t>S</a:t>
            </a:r>
            <a:r>
              <a:rPr lang="sv-SE" dirty="0">
                <a:solidFill>
                  <a:schemeClr val="tx2"/>
                </a:solidFill>
                <a:latin typeface="Poppins Medium"/>
                <a:cs typeface="Poppins Medium"/>
              </a:rPr>
              <a:t>urname, Role Truesec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349485F7-9EFB-FA85-12F2-5FB52424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1" y="3421775"/>
            <a:ext cx="7310423" cy="994172"/>
          </a:xfrm>
        </p:spPr>
        <p:txBody>
          <a:bodyPr/>
          <a:lstStyle/>
          <a:p>
            <a:r>
              <a:rPr lang="en-US" dirty="0">
                <a:cs typeface="Poppins SemiBold"/>
              </a:rPr>
              <a:t>Breaking the ransomware toolset</a:t>
            </a:r>
            <a:endParaRPr lang="sv-SE" dirty="0">
              <a:cs typeface="Poppins SemiBold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B03C86F-0746-51D8-81BE-D3DF64C28C2D}"/>
              </a:ext>
            </a:extLst>
          </p:cNvPr>
          <p:cNvSpPr/>
          <p:nvPr/>
        </p:nvSpPr>
        <p:spPr>
          <a:xfrm>
            <a:off x="-1040165" y="5500"/>
            <a:ext cx="328706" cy="328706"/>
          </a:xfrm>
          <a:prstGeom prst="rect">
            <a:avLst/>
          </a:prstGeom>
          <a:solidFill>
            <a:srgbClr val="AE39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3AE5E56-FBAB-B7AB-E0F7-99C9AE4B0872}"/>
              </a:ext>
            </a:extLst>
          </p:cNvPr>
          <p:cNvSpPr/>
          <p:nvPr/>
        </p:nvSpPr>
        <p:spPr>
          <a:xfrm>
            <a:off x="-1040165" y="480629"/>
            <a:ext cx="328706" cy="328706"/>
          </a:xfrm>
          <a:prstGeom prst="rect">
            <a:avLst/>
          </a:prstGeom>
          <a:solidFill>
            <a:srgbClr val="2B7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F825F6-47EE-1BF0-CAFB-3E1D83D016EB}"/>
              </a:ext>
            </a:extLst>
          </p:cNvPr>
          <p:cNvSpPr/>
          <p:nvPr/>
        </p:nvSpPr>
        <p:spPr>
          <a:xfrm>
            <a:off x="-1040165" y="955758"/>
            <a:ext cx="328706" cy="328706"/>
          </a:xfrm>
          <a:prstGeom prst="rect">
            <a:avLst/>
          </a:prstGeom>
          <a:solidFill>
            <a:srgbClr val="2696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B7D1EB9-6DAE-7C77-ECD5-2AA758805B54}"/>
              </a:ext>
            </a:extLst>
          </p:cNvPr>
          <p:cNvSpPr/>
          <p:nvPr/>
        </p:nvSpPr>
        <p:spPr>
          <a:xfrm>
            <a:off x="-1040165" y="1430887"/>
            <a:ext cx="328706" cy="328706"/>
          </a:xfrm>
          <a:prstGeom prst="rect">
            <a:avLst/>
          </a:prstGeom>
          <a:solidFill>
            <a:srgbClr val="EB31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792A262F-E9BB-19D2-A67B-24EAF2FAF0EA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59341-BFD6-D8C3-F8B0-52715528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9" y="1613762"/>
            <a:ext cx="4187201" cy="303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00251-C775-0048-C2A3-9EF0C1FC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40" y="1531566"/>
            <a:ext cx="3371424" cy="31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60B52F6-1421-B8A6-C0BD-8E090B4AF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23" y="1288174"/>
            <a:ext cx="4249953" cy="35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computer screen with a blue and white box&#10;&#10;Description automatically generated">
            <a:extLst>
              <a:ext uri="{FF2B5EF4-FFF2-40B4-BE49-F238E27FC236}">
                <a16:creationId xmlns:a16="http://schemas.microsoft.com/office/drawing/2014/main" id="{A63B7A92-9397-4B7C-BD17-26091E84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1" y="1288174"/>
            <a:ext cx="3793818" cy="35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9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E7888E-1C3F-8D85-6C5A-B5CF6EB2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6" y="1761482"/>
            <a:ext cx="3807596" cy="245378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1970B2-7F9B-03B1-8165-8C37895D3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10" y="998547"/>
            <a:ext cx="3268885" cy="39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D4C5F8-2C24-A6F7-02B1-6DC15A0F4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00" y="1278695"/>
            <a:ext cx="6742999" cy="258611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CA4B56A-0EFA-0D3A-11FF-098A76E9F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99" y="2859802"/>
            <a:ext cx="6743000" cy="17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A0640A27-847D-8D0F-B18A-628D54CC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3" y="2109125"/>
            <a:ext cx="8409114" cy="106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B5BCCC-861F-6ADD-9E15-9FF8E588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1" y="1495735"/>
            <a:ext cx="8285698" cy="2538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78313-93DA-E81E-26FE-55BB43FE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53" y="1495735"/>
            <a:ext cx="4410107" cy="32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lsass.exe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9F9B42-E724-9AC3-71B7-1E56DF7D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65" y="1377146"/>
            <a:ext cx="407726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lsass.exe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988A67-F743-7BA9-A39A-3FFA8B657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71" y="1374159"/>
            <a:ext cx="6776658" cy="2585669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4288CC-BBA9-AF19-2832-5C1A512B2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5" y="1924798"/>
            <a:ext cx="7256561" cy="28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lsass.exe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3614C4C-F3E9-2272-053C-3C749230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27" y="1369629"/>
            <a:ext cx="587774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Stuck in the </a:t>
            </a:r>
            <a:r>
              <a:rPr lang="sv-SE" dirty="0" err="1">
                <a:cs typeface="Poppins SemiBold"/>
              </a:rPr>
              <a:t>unpacking</a:t>
            </a:r>
            <a:endParaRPr lang="sv-SE" dirty="0">
              <a:cs typeface="Poppin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FAC4-8C29-E83F-D931-00FEC540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23" y="1723059"/>
            <a:ext cx="6293353" cy="16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744456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Password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protected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zip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files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65B2CE-7212-58A1-2628-FB135075C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06" y="1495886"/>
            <a:ext cx="5114081" cy="267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CEA297-9FF5-57F6-623C-0C1B241E2CAA}"/>
              </a:ext>
            </a:extLst>
          </p:cNvPr>
          <p:cNvSpPr/>
          <p:nvPr/>
        </p:nvSpPr>
        <p:spPr>
          <a:xfrm>
            <a:off x="4055897" y="2204658"/>
            <a:ext cx="594640" cy="47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B50C56-6092-C277-E47C-7FDA8BEE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01" y="2720762"/>
            <a:ext cx="4414857" cy="2201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B0FFF6-8633-5599-510C-ED862B3A05DE}"/>
              </a:ext>
            </a:extLst>
          </p:cNvPr>
          <p:cNvSpPr/>
          <p:nvPr/>
        </p:nvSpPr>
        <p:spPr>
          <a:xfrm>
            <a:off x="4079269" y="3108773"/>
            <a:ext cx="594640" cy="47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5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Oneliners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369488-9F01-9DAA-C350-22DD10CB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29" y="1149045"/>
            <a:ext cx="4196142" cy="3495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2CFF8-7F31-8B1E-67D1-AF302788E950}"/>
              </a:ext>
            </a:extLst>
          </p:cNvPr>
          <p:cNvSpPr txBox="1"/>
          <p:nvPr/>
        </p:nvSpPr>
        <p:spPr>
          <a:xfrm>
            <a:off x="1249586" y="4644313"/>
            <a:ext cx="6644828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 in *.</a:t>
            </a:r>
            <a:r>
              <a:rPr lang="en-GB" dirty="0" err="1"/>
              <a:t>zip;do</a:t>
            </a:r>
            <a:r>
              <a:rPr lang="en-GB" dirty="0"/>
              <a:t> 7z l $</a:t>
            </a:r>
            <a:r>
              <a:rPr lang="en-GB" dirty="0" err="1"/>
              <a:t>i</a:t>
            </a:r>
            <a:r>
              <a:rPr lang="en-GB" dirty="0"/>
              <a:t> -</a:t>
            </a:r>
            <a:r>
              <a:rPr lang="en-GB" dirty="0" err="1"/>
              <a:t>slt</a:t>
            </a:r>
            <a:r>
              <a:rPr lang="en-GB" dirty="0"/>
              <a:t> | grep -E -A10 'Path.*.exe' | grep -E 'Path|^</a:t>
            </a:r>
            <a:r>
              <a:rPr lang="en-GB" dirty="0" err="1"/>
              <a:t>Size|CRC</a:t>
            </a:r>
            <a:r>
              <a:rPr lang="en-GB" dirty="0"/>
              <a:t>';done</a:t>
            </a:r>
          </a:p>
        </p:txBody>
      </p:sp>
    </p:spTree>
    <p:extLst>
      <p:ext uri="{BB962C8B-B14F-4D97-AF65-F5344CB8AC3E}">
        <p14:creationId xmlns:p14="http://schemas.microsoft.com/office/powerpoint/2010/main" val="21706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20B3E-75E3-4F10-DFA0-8669F22A0F1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1740" y="1599124"/>
            <a:ext cx="7580520" cy="11239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23640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5C2A9-CF42-8298-E273-310E0903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1429985"/>
            <a:ext cx="4620837" cy="2664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E256A5-5142-0BB7-680E-22F1167E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05" y="1313068"/>
            <a:ext cx="4918389" cy="30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57CB0-B66D-EDF9-DC84-CB960473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51" y="1288174"/>
            <a:ext cx="5046298" cy="32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EB4EB-7784-DE40-FE03-6817661246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5374" y="1735888"/>
            <a:ext cx="7017072" cy="1265539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87580F-E921-E294-8836-2C6A7E21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83" y="3075669"/>
            <a:ext cx="2935453" cy="16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809C6-B3D9-A95F-5FEA-3E58A3C1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80" y="1288174"/>
            <a:ext cx="4032839" cy="3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93E7D-2256-5D98-F0D3-741E6880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66" y="1343356"/>
            <a:ext cx="6170268" cy="33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DF8A1-AEAB-06DB-3B6A-C948C7DB9C5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28481" y="1394506"/>
            <a:ext cx="4687037" cy="324980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540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DFEA90-72A1-5916-2F20-077EACFBB61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00814" y="1389713"/>
            <a:ext cx="4342372" cy="284791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2262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Hmmmmmmmm</a:t>
            </a:r>
            <a:endParaRPr lang="sv-SE" dirty="0">
              <a:cs typeface="Poppins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F70D48-DE50-3BE5-CCE7-F50FF954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28" y="1476287"/>
            <a:ext cx="3661344" cy="21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Agents – agent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608A9-C882-5A35-EDD0-1FCEA676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2" y="1435596"/>
            <a:ext cx="4088275" cy="32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Remote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admin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tools</a:t>
            </a:r>
            <a:endParaRPr lang="sv-SE" dirty="0">
              <a:cs typeface="Poppin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73C6-EBF9-4061-5824-B4967D88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36" y="1329526"/>
            <a:ext cx="4345727" cy="3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Remote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admin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tools</a:t>
            </a:r>
            <a:endParaRPr lang="sv-SE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855E7-17A4-7C7C-DC28-F15B4F3C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83" y="1383046"/>
            <a:ext cx="3366034" cy="33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intel</a:t>
            </a:r>
            <a:r>
              <a:rPr lang="sv-SE" dirty="0">
                <a:cs typeface="Poppins SemiBold"/>
              </a:rPr>
              <a:t> - </a:t>
            </a:r>
            <a:r>
              <a:rPr lang="sv-SE" dirty="0" err="1">
                <a:cs typeface="Poppins SemiBold"/>
              </a:rPr>
              <a:t>IntelliAdmin</a:t>
            </a:r>
            <a:endParaRPr lang="sv-SE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AD034-9724-281A-9AAD-A2F3CAB3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07" y="1606265"/>
            <a:ext cx="3637985" cy="23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intel</a:t>
            </a:r>
            <a:r>
              <a:rPr lang="sv-SE" dirty="0">
                <a:cs typeface="Poppins SemiBold"/>
              </a:rPr>
              <a:t> - </a:t>
            </a:r>
            <a:r>
              <a:rPr lang="sv-SE" dirty="0" err="1">
                <a:cs typeface="Poppins SemiBold"/>
              </a:rPr>
              <a:t>IntelliAdmin</a:t>
            </a:r>
            <a:endParaRPr lang="sv-SE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E17C8-485B-0604-F177-B3E56F2E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51" y="1363186"/>
            <a:ext cx="3973298" cy="28354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93EF56-A9E6-1AC8-F43C-1A341E6F64BD}"/>
              </a:ext>
            </a:extLst>
          </p:cNvPr>
          <p:cNvSpPr/>
          <p:nvPr/>
        </p:nvSpPr>
        <p:spPr>
          <a:xfrm>
            <a:off x="3198233" y="3614264"/>
            <a:ext cx="1248091" cy="1603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3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intel</a:t>
            </a:r>
            <a:r>
              <a:rPr lang="sv-SE" dirty="0">
                <a:cs typeface="Poppins SemiBold"/>
              </a:rPr>
              <a:t> - </a:t>
            </a:r>
            <a:r>
              <a:rPr lang="sv-SE" dirty="0" err="1">
                <a:cs typeface="Poppins SemiBold"/>
              </a:rPr>
              <a:t>IntelliAdmin</a:t>
            </a:r>
            <a:endParaRPr lang="sv-SE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4EDD1-8E9B-23B6-279E-0C26CB07CF9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60755" y="1234159"/>
            <a:ext cx="4039393" cy="3002265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A49F5-9FC8-CFCB-CEAE-DD75F5D280AC}"/>
              </a:ext>
            </a:extLst>
          </p:cNvPr>
          <p:cNvSpPr txBox="1"/>
          <p:nvPr/>
        </p:nvSpPr>
        <p:spPr>
          <a:xfrm>
            <a:off x="1517617" y="4505813"/>
            <a:ext cx="552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strike="noStrike" spc="-1" dirty="0">
                <a:latin typeface="Arial"/>
              </a:rPr>
              <a:t>Search: Set-Cookie: </a:t>
            </a:r>
            <a:r>
              <a:rPr lang="en-US" sz="1200" b="0" strike="noStrike" spc="-1" dirty="0" err="1">
                <a:latin typeface="Arial"/>
              </a:rPr>
              <a:t>ia_session_id</a:t>
            </a:r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intel</a:t>
            </a:r>
            <a:r>
              <a:rPr lang="sv-SE" dirty="0">
                <a:cs typeface="Poppins SemiBold"/>
              </a:rPr>
              <a:t> - RAT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FC111-4750-6C30-4A65-400A2579926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507372" y="1402455"/>
            <a:ext cx="6129256" cy="22371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590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intel</a:t>
            </a:r>
            <a:r>
              <a:rPr lang="sv-SE" dirty="0">
                <a:cs typeface="Poppins SemiBold"/>
              </a:rPr>
              <a:t> - RAT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1707D-165D-F48B-EDA8-7A28948F28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06729" y="1288174"/>
            <a:ext cx="4530542" cy="3202504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C6AF2-4716-F3F6-B3DA-AB27DD3EB3D0}"/>
              </a:ext>
            </a:extLst>
          </p:cNvPr>
          <p:cNvSpPr txBox="1"/>
          <p:nvPr/>
        </p:nvSpPr>
        <p:spPr>
          <a:xfrm>
            <a:off x="1420121" y="4490678"/>
            <a:ext cx="6108045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Search: Set-Cookie: http.html_hash:1629558153</a:t>
            </a:r>
          </a:p>
        </p:txBody>
      </p:sp>
    </p:spTree>
    <p:extLst>
      <p:ext uri="{BB962C8B-B14F-4D97-AF65-F5344CB8AC3E}">
        <p14:creationId xmlns:p14="http://schemas.microsoft.com/office/powerpoint/2010/main" val="14481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6">
            <a:extLst>
              <a:ext uri="{FF2B5EF4-FFF2-40B4-BE49-F238E27FC236}">
                <a16:creationId xmlns:a16="http://schemas.microsoft.com/office/drawing/2014/main" id="{23B6F7DA-F24B-4938-9288-2098061460AA}"/>
              </a:ext>
            </a:extLst>
          </p:cNvPr>
          <p:cNvSpPr txBox="1">
            <a:spLocks/>
          </p:cNvSpPr>
          <p:nvPr/>
        </p:nvSpPr>
        <p:spPr>
          <a:xfrm>
            <a:off x="4294705" y="1119758"/>
            <a:ext cx="4464470" cy="45316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783">
              <a:lnSpc>
                <a:spcPct val="50000"/>
              </a:lnSpc>
              <a:buNone/>
              <a:defRPr/>
            </a:pPr>
            <a:r>
              <a:rPr lang="en-US" sz="1600" b="0">
                <a:solidFill>
                  <a:srgbClr val="FFFFFF"/>
                </a:solidFill>
              </a:rPr>
              <a:t>Director of Operations – CSIRT</a:t>
            </a:r>
          </a:p>
        </p:txBody>
      </p:sp>
      <p:sp>
        <p:nvSpPr>
          <p:cNvPr id="5" name="Platshållare för innehåll 7">
            <a:extLst>
              <a:ext uri="{FF2B5EF4-FFF2-40B4-BE49-F238E27FC236}">
                <a16:creationId xmlns:a16="http://schemas.microsoft.com/office/drawing/2014/main" id="{3BB1FAFD-B9D3-4D40-84A2-CAFC9CB314D4}"/>
              </a:ext>
            </a:extLst>
          </p:cNvPr>
          <p:cNvSpPr txBox="1">
            <a:spLocks/>
          </p:cNvSpPr>
          <p:nvPr/>
        </p:nvSpPr>
        <p:spPr>
          <a:xfrm>
            <a:off x="4294705" y="2254343"/>
            <a:ext cx="4381646" cy="219078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B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NimbusSanLig" panose="000004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783">
              <a:buNone/>
              <a:defRPr/>
            </a:pPr>
            <a:endParaRPr lang="sv-SE" b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DFF0-9F06-26E5-3BDC-0B6BB8072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577" y="1677858"/>
            <a:ext cx="4963269" cy="2677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Leverage</a:t>
            </a:r>
            <a:r>
              <a:rPr lang="sv-SE" sz="1400" dirty="0"/>
              <a:t> the </a:t>
            </a:r>
            <a:r>
              <a:rPr lang="sv-SE" sz="1400" dirty="0" err="1"/>
              <a:t>threat</a:t>
            </a:r>
            <a:r>
              <a:rPr lang="sv-SE" sz="1400" dirty="0"/>
              <a:t> </a:t>
            </a:r>
            <a:r>
              <a:rPr lang="sv-SE" sz="1400" dirty="0" err="1"/>
              <a:t>actors</a:t>
            </a:r>
            <a:r>
              <a:rPr lang="sv-SE" sz="1400" dirty="0"/>
              <a:t> </a:t>
            </a:r>
            <a:r>
              <a:rPr lang="sv-SE" sz="1400" dirty="0" err="1"/>
              <a:t>weaknes</a:t>
            </a:r>
            <a:r>
              <a:rPr lang="sv-SE" dirty="0" err="1"/>
              <a:t>ses</a:t>
            </a:r>
            <a:r>
              <a:rPr lang="sv-SE" dirty="0"/>
              <a:t> to </a:t>
            </a:r>
            <a:r>
              <a:rPr lang="sv-SE" dirty="0" err="1"/>
              <a:t>build</a:t>
            </a:r>
            <a:r>
              <a:rPr lang="sv-SE" dirty="0"/>
              <a:t> </a:t>
            </a:r>
            <a:r>
              <a:rPr lang="sv-SE" dirty="0" err="1"/>
              <a:t>threat</a:t>
            </a:r>
            <a:r>
              <a:rPr lang="sv-SE" dirty="0"/>
              <a:t> </a:t>
            </a:r>
            <a:r>
              <a:rPr lang="sv-SE" dirty="0" err="1"/>
              <a:t>intel</a:t>
            </a:r>
            <a:endParaRPr lang="sv-SE" sz="1400" dirty="0"/>
          </a:p>
          <a:p>
            <a:r>
              <a:rPr lang="sv-SE" dirty="0" err="1">
                <a:cs typeface="Poppins Light"/>
              </a:rPr>
              <a:t>Threat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actors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usually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reuse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tooling</a:t>
            </a:r>
            <a:r>
              <a:rPr lang="sv-SE" dirty="0">
                <a:cs typeface="Poppins Light"/>
              </a:rPr>
              <a:t>, </a:t>
            </a:r>
            <a:r>
              <a:rPr lang="sv-SE" dirty="0" err="1">
                <a:cs typeface="Poppins Light"/>
              </a:rPr>
              <a:t>detection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engineering</a:t>
            </a:r>
            <a:r>
              <a:rPr lang="sv-SE" dirty="0">
                <a:cs typeface="Poppins Light"/>
              </a:rPr>
              <a:t> is </a:t>
            </a:r>
            <a:r>
              <a:rPr lang="sv-SE" dirty="0" err="1">
                <a:cs typeface="Poppins Light"/>
              </a:rPr>
              <a:t>very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important</a:t>
            </a:r>
            <a:endParaRPr lang="sv-SE" dirty="0">
              <a:cs typeface="Poppins Light"/>
            </a:endParaRPr>
          </a:p>
          <a:p>
            <a:r>
              <a:rPr lang="sv-SE" dirty="0" err="1">
                <a:cs typeface="Poppins Light"/>
              </a:rPr>
              <a:t>Blue</a:t>
            </a:r>
            <a:r>
              <a:rPr lang="sv-SE" dirty="0">
                <a:cs typeface="Poppins Light"/>
              </a:rPr>
              <a:t> team </a:t>
            </a:r>
            <a:r>
              <a:rPr lang="sv-SE" dirty="0" err="1">
                <a:cs typeface="Poppins Light"/>
              </a:rPr>
              <a:t>always</a:t>
            </a:r>
            <a:r>
              <a:rPr lang="sv-SE" dirty="0">
                <a:cs typeface="Poppins Light"/>
              </a:rPr>
              <a:t> </a:t>
            </a:r>
            <a:r>
              <a:rPr lang="sv-SE" dirty="0" err="1">
                <a:cs typeface="Poppins Light"/>
              </a:rPr>
              <a:t>win</a:t>
            </a:r>
            <a:r>
              <a:rPr lang="sv-SE" dirty="0">
                <a:cs typeface="Poppins Light"/>
              </a:rPr>
              <a:t> :)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1AF2AD-E0D2-8DF3-DDFB-91627ED80E99}"/>
              </a:ext>
            </a:extLst>
          </p:cNvPr>
          <p:cNvSpPr>
            <a:spLocks noGrp="1"/>
          </p:cNvSpPr>
          <p:nvPr>
            <p:ph sz="quarter" idx="78"/>
          </p:nvPr>
        </p:nvSpPr>
        <p:spPr/>
        <p:txBody>
          <a:bodyPr/>
          <a:lstStyle/>
          <a:p>
            <a:r>
              <a:rPr lang="en-US" dirty="0"/>
              <a:t>Summery</a:t>
            </a:r>
            <a:endParaRPr lang="sv-S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C6A04FF-694E-3447-7585-04CA04745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736" r="1736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71862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363E3-44BD-CB33-1EEE-C9504B11D46C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r>
              <a:rPr lang="sv-SE" dirty="0"/>
              <a:t>Thank </a:t>
            </a:r>
            <a:r>
              <a:rPr lang="en-SE" dirty="0"/>
              <a:t>Y</a:t>
            </a:r>
            <a:r>
              <a:rPr lang="sv-SE" dirty="0"/>
              <a:t>ou!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99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8549364" cy="788987"/>
          </a:xfrm>
        </p:spPr>
        <p:txBody>
          <a:bodyPr/>
          <a:lstStyle/>
          <a:p>
            <a:r>
              <a:rPr lang="en-US" sz="2800" dirty="0" err="1">
                <a:cs typeface="Poppins SemiBold"/>
              </a:rPr>
              <a:t>wget</a:t>
            </a:r>
            <a:r>
              <a:rPr lang="en-US" sz="2800" dirty="0">
                <a:cs typeface="Poppins SemiBold"/>
              </a:rPr>
              <a:t> https://x.x.x.x/list.txt --no-check-certificate</a:t>
            </a:r>
            <a:endParaRPr lang="sv-SE" sz="2800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1E560-8782-7643-B44B-5A771D2E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35" y="1288174"/>
            <a:ext cx="1930530" cy="3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>
                <a:cs typeface="Poppins SemiBold"/>
              </a:rPr>
              <a:t>Tools </a:t>
            </a:r>
            <a:r>
              <a:rPr lang="sv-SE" dirty="0" err="1">
                <a:cs typeface="Poppins SemiBold"/>
              </a:rPr>
              <a:t>of</a:t>
            </a:r>
            <a:r>
              <a:rPr lang="sv-SE" dirty="0">
                <a:cs typeface="Poppins SemiBold"/>
              </a:rPr>
              <a:t> the </a:t>
            </a:r>
            <a:r>
              <a:rPr lang="sv-SE" dirty="0" err="1">
                <a:cs typeface="Poppins SemiBold"/>
              </a:rPr>
              <a:t>trade</a:t>
            </a:r>
            <a:endParaRPr lang="sv-SE" dirty="0">
              <a:cs typeface="Poppi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CDECE-C4E4-D4BA-7538-ADFC83BF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68" y="1357576"/>
            <a:ext cx="1731063" cy="3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7530504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actors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hates</a:t>
            </a:r>
            <a:r>
              <a:rPr lang="sv-SE" dirty="0">
                <a:cs typeface="Poppins SemiBold"/>
              </a:rPr>
              <a:t> VSS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515B8-D0AE-5597-6927-114781E76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81" y="1497820"/>
            <a:ext cx="6229038" cy="16218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62A81D-5A22-DA88-AE27-5EFD44EF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" y="1396057"/>
            <a:ext cx="4807926" cy="124143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87CEA-7233-AD00-C8A9-174D0DEF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" y="2656788"/>
            <a:ext cx="5144171" cy="112920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5CF37F-4EA1-B744-1B5D-F623077DD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99" y="1396057"/>
            <a:ext cx="3485572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781447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Threat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actors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hates</a:t>
            </a:r>
            <a:r>
              <a:rPr lang="sv-SE" dirty="0">
                <a:cs typeface="Poppins SemiBold"/>
              </a:rPr>
              <a:t> VSS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13A33-91E5-05E2-9A10-CA07B347D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7" y="1483668"/>
            <a:ext cx="7730326" cy="86448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CD0EA9-CBDA-3B4C-1CC3-85F90427B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7" y="1915909"/>
            <a:ext cx="4504682" cy="2364958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C2BCB3-9CB8-D343-7C6F-8019F70C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81" y="2349813"/>
            <a:ext cx="5973139" cy="18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Stopping</a:t>
            </a:r>
            <a:r>
              <a:rPr lang="sv-SE" dirty="0">
                <a:cs typeface="Poppins SemiBold"/>
              </a:rPr>
              <a:t> </a:t>
            </a:r>
            <a:r>
              <a:rPr lang="sv-SE" dirty="0" err="1">
                <a:cs typeface="Poppins SemiBold"/>
              </a:rPr>
              <a:t>things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5E3CA2-2D2C-602F-4722-B2AACC5F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0" y="1653066"/>
            <a:ext cx="3991532" cy="200052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BF4687-6E28-F3F7-74A8-8A05EA17B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38" y="1288174"/>
            <a:ext cx="4420912" cy="27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88071F-7345-2184-1118-6609F4F599F6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87073" y="499187"/>
            <a:ext cx="5046298" cy="788987"/>
          </a:xfrm>
        </p:spPr>
        <p:txBody>
          <a:bodyPr/>
          <a:lstStyle/>
          <a:p>
            <a:r>
              <a:rPr lang="sv-SE" dirty="0" err="1">
                <a:cs typeface="Poppins SemiBold"/>
              </a:rPr>
              <a:t>ClearLock</a:t>
            </a:r>
            <a:endParaRPr lang="sv-SE" dirty="0">
              <a:cs typeface="Poppins SemiBold"/>
            </a:endParaRPr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18E62B3-720A-3DF8-6F93-741CBF2C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30" y="1187197"/>
            <a:ext cx="3023140" cy="38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91236964454489"/>
</p:tagLst>
</file>

<file path=ppt/theme/theme1.xml><?xml version="1.0" encoding="utf-8"?>
<a:theme xmlns:a="http://schemas.openxmlformats.org/drawingml/2006/main" name="Custom Design">
  <a:themeElements>
    <a:clrScheme name="Truesec_2023">
      <a:dk1>
        <a:srgbClr val="1C1D1D"/>
      </a:dk1>
      <a:lt1>
        <a:srgbClr val="FFFFFF"/>
      </a:lt1>
      <a:dk2>
        <a:srgbClr val="1C1D1D"/>
      </a:dk2>
      <a:lt2>
        <a:srgbClr val="F2F2F2"/>
      </a:lt2>
      <a:accent1>
        <a:srgbClr val="F35800"/>
      </a:accent1>
      <a:accent2>
        <a:srgbClr val="103740"/>
      </a:accent2>
      <a:accent3>
        <a:srgbClr val="298FA6"/>
      </a:accent3>
      <a:accent4>
        <a:srgbClr val="CEEBF2"/>
      </a:accent4>
      <a:accent5>
        <a:srgbClr val="B8B8B8"/>
      </a:accent5>
      <a:accent6>
        <a:srgbClr val="737373"/>
      </a:accent6>
      <a:hlink>
        <a:srgbClr val="F35800"/>
      </a:hlink>
      <a:folHlink>
        <a:srgbClr val="FAB28A"/>
      </a:folHlink>
    </a:clrScheme>
    <a:fontScheme name="Poppins SemiBold/Medium">
      <a:majorFont>
        <a:latin typeface="Poppins Semi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uesec Template" id="{08C2E345-4330-4474-AFF9-0CD84E208A03}" vid="{DBDFB793-9F69-4CC4-A1CC-F1D761D50661}"/>
    </a:ext>
  </a:extLst>
</a:theme>
</file>

<file path=ppt/theme/theme2.xml><?xml version="1.0" encoding="utf-8"?>
<a:theme xmlns:a="http://schemas.openxmlformats.org/drawingml/2006/main" name="1_Custom Design">
  <a:themeElements>
    <a:clrScheme name="Truesec_2023">
      <a:dk1>
        <a:srgbClr val="1C1D1D"/>
      </a:dk1>
      <a:lt1>
        <a:srgbClr val="FFFFFF"/>
      </a:lt1>
      <a:dk2>
        <a:srgbClr val="1C1D1D"/>
      </a:dk2>
      <a:lt2>
        <a:srgbClr val="F2F2F2"/>
      </a:lt2>
      <a:accent1>
        <a:srgbClr val="F35800"/>
      </a:accent1>
      <a:accent2>
        <a:srgbClr val="103740"/>
      </a:accent2>
      <a:accent3>
        <a:srgbClr val="298FA6"/>
      </a:accent3>
      <a:accent4>
        <a:srgbClr val="CEEBF2"/>
      </a:accent4>
      <a:accent5>
        <a:srgbClr val="B8B8B8"/>
      </a:accent5>
      <a:accent6>
        <a:srgbClr val="737373"/>
      </a:accent6>
      <a:hlink>
        <a:srgbClr val="F35800"/>
      </a:hlink>
      <a:folHlink>
        <a:srgbClr val="FAB28A"/>
      </a:folHlink>
    </a:clrScheme>
    <a:fontScheme name="Poppins SemiBold/Medium">
      <a:majorFont>
        <a:latin typeface="Poppins Semi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uesec Template" id="{08C2E345-4330-4474-AFF9-0CD84E208A03}" vid="{DBDFB793-9F69-4CC4-A1CC-F1D761D50661}"/>
    </a:ext>
  </a:extLst>
</a:theme>
</file>

<file path=ppt/theme/theme3.xml><?xml version="1.0" encoding="utf-8"?>
<a:theme xmlns:a="http://schemas.openxmlformats.org/drawingml/2006/main" name="Custom Design">
  <a:themeElements>
    <a:clrScheme name="Custom 4">
      <a:dk1>
        <a:srgbClr val="1C1D1D"/>
      </a:dk1>
      <a:lt1>
        <a:srgbClr val="FFFFFF"/>
      </a:lt1>
      <a:dk2>
        <a:srgbClr val="1C1D1D"/>
      </a:dk2>
      <a:lt2>
        <a:srgbClr val="FFFFFF"/>
      </a:lt2>
      <a:accent1>
        <a:srgbClr val="FF5B00"/>
      </a:accent1>
      <a:accent2>
        <a:srgbClr val="FFE5BD"/>
      </a:accent2>
      <a:accent3>
        <a:srgbClr val="00BE91"/>
      </a:accent3>
      <a:accent4>
        <a:srgbClr val="FFA670"/>
      </a:accent4>
      <a:accent5>
        <a:srgbClr val="CC4900"/>
      </a:accent5>
      <a:accent6>
        <a:srgbClr val="403E38"/>
      </a:accent6>
      <a:hlink>
        <a:srgbClr val="FF5B00"/>
      </a:hlink>
      <a:folHlink>
        <a:srgbClr val="FA7951"/>
      </a:folHlink>
    </a:clrScheme>
    <a:fontScheme name="Truesec fonts">
      <a:majorFont>
        <a:latin typeface="NimbusSanExt"/>
        <a:ea typeface=""/>
        <a:cs typeface=""/>
      </a:majorFont>
      <a:minorFont>
        <a:latin typeface="NimbusSanLi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uesec Template" id="{08C2E345-4330-4474-AFF9-0CD84E208A03}" vid="{DBDFB793-9F69-4CC4-A1CC-F1D761D50661}"/>
    </a:ext>
  </a:extLst>
</a:theme>
</file>

<file path=ppt/theme/theme4.xml><?xml version="1.0" encoding="utf-8"?>
<a:theme xmlns:a="http://schemas.openxmlformats.org/drawingml/2006/main" name="Custom Design">
  <a:themeElements>
    <a:clrScheme name="Custom 4">
      <a:dk1>
        <a:srgbClr val="1C1D1D"/>
      </a:dk1>
      <a:lt1>
        <a:srgbClr val="FFFFFF"/>
      </a:lt1>
      <a:dk2>
        <a:srgbClr val="1C1D1D"/>
      </a:dk2>
      <a:lt2>
        <a:srgbClr val="FFFFFF"/>
      </a:lt2>
      <a:accent1>
        <a:srgbClr val="FF5B00"/>
      </a:accent1>
      <a:accent2>
        <a:srgbClr val="FFE5BD"/>
      </a:accent2>
      <a:accent3>
        <a:srgbClr val="00BE91"/>
      </a:accent3>
      <a:accent4>
        <a:srgbClr val="FFA670"/>
      </a:accent4>
      <a:accent5>
        <a:srgbClr val="CC4900"/>
      </a:accent5>
      <a:accent6>
        <a:srgbClr val="403E38"/>
      </a:accent6>
      <a:hlink>
        <a:srgbClr val="FF5B00"/>
      </a:hlink>
      <a:folHlink>
        <a:srgbClr val="FA7951"/>
      </a:folHlink>
    </a:clrScheme>
    <a:fontScheme name="Truesec fonts">
      <a:majorFont>
        <a:latin typeface="NimbusSanExt"/>
        <a:ea typeface=""/>
        <a:cs typeface=""/>
      </a:majorFont>
      <a:minorFont>
        <a:latin typeface="NimbusSanLi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uesec Template" id="{08C2E345-4330-4474-AFF9-0CD84E208A03}" vid="{DBDFB793-9F69-4CC4-A1CC-F1D761D50661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NimbusSanLig Medium"/>
        <a:ea typeface="NimbusSanLig Medium"/>
        <a:cs typeface="NimbusSanLig Medium"/>
      </a:majorFont>
      <a:minorFont>
        <a:latin typeface="NimbusSanLig Medium"/>
        <a:ea typeface="NimbusSanLig Medium"/>
        <a:cs typeface="NimbusSanLig Medium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63F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NimbusSanLig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D6376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imbusSanLig"/>
            <a:ea typeface="NimbusSanLig"/>
            <a:cs typeface="NimbusSanLig"/>
            <a:sym typeface="NimbusSanLi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D36FDE5-F404-AA45-AC66-D3A3801644A0}">
  <we:reference id="wa104380278" version="1.0.0.6" store="en-GB" storeType="OMEX"/>
  <we:alternateReferences>
    <we:reference id="WA104380278" version="1.0.0.6" store="WA10438027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1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7.xml><?xml version="1.0" encoding="utf-8"?>
<TemplafyTemplateConfiguration><![CDATA[{"elementsMetadata":[],"transformationConfigurations":[],"templateName":"Truesec Company Presentation 2023-05-10","templateDescription":"Owner: Marketing Team","enableDocumentContentUpdater":false,"version":"2.0"}]]></TemplafyTemplateConfiguration>
</file>

<file path=customXml/item18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19.xml><?xml version="1.0" encoding="utf-8"?>
<TemplafySlideTemplateConfiguration><![CDATA[{"slideVersion":1,"isValidatorEnabled":false,"isLocked":false,"elementsMetadata":[],"slideId":"637872536491431452","enableDocumentContentUpdater":false,"version":"2.0"}]]></TemplafySlideTemplateConfigur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4ece6ff-9578-4fbb-b205-c128c507dbce">
      <UserInfo>
        <DisplayName/>
        <AccountId xsi:nil="true"/>
        <AccountType/>
      </UserInfo>
    </SharedWithUsers>
    <MediaLengthInSeconds xmlns="cdf00670-00b4-4107-9c21-65c10d70014c" xsi:nil="true"/>
    <TaxCatchAll xmlns="74ece6ff-9578-4fbb-b205-c128c507dbce" xsi:nil="true"/>
    <lcf76f155ced4ddcb4097134ff3c332f xmlns="cdf00670-00b4-4107-9c21-65c10d70014c">
      <Terms xmlns="http://schemas.microsoft.com/office/infopath/2007/PartnerControls"/>
    </lcf76f155ced4ddcb4097134ff3c332f>
  </documentManagement>
</p:properties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FormConfiguration><![CDATA[{"formFields":[],"formDataEntries":[]}]]></Templafy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1,"isValidatorEnabled":false,"isLocked":false,"elementsMetadata":[],"slideId":"638193263270051258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637988315112643328","enableDocumentContentUpdater":false,"version":"2.0"}]]></TemplafySlideTemplateConfiguration>
</file>

<file path=customXml/item5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637988313954000747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894A218B30414D8E514BE6DF039A6F" ma:contentTypeVersion="19" ma:contentTypeDescription="Create a new document." ma:contentTypeScope="" ma:versionID="65374a78711f8d82d72ed53901bb7614">
  <xsd:schema xmlns:xsd="http://www.w3.org/2001/XMLSchema" xmlns:xs="http://www.w3.org/2001/XMLSchema" xmlns:p="http://schemas.microsoft.com/office/2006/metadata/properties" xmlns:ns2="cdf00670-00b4-4107-9c21-65c10d70014c" xmlns:ns3="74ece6ff-9578-4fbb-b205-c128c507dbce" targetNamespace="http://schemas.microsoft.com/office/2006/metadata/properties" ma:root="true" ma:fieldsID="5f441237da736d67e9eee30e677a7e5f" ns2:_="" ns3:_="">
    <xsd:import namespace="cdf00670-00b4-4107-9c21-65c10d70014c"/>
    <xsd:import namespace="74ece6ff-9578-4fbb-b205-c128c507d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00670-00b4-4107-9c21-65c10d7001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9804f43-0809-4c61-8141-e461dde80f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ce6ff-9578-4fbb-b205-c128c507d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7e4cc63-5a0c-4bf1-8b25-56abd3cb589b}" ma:internalName="TaxCatchAll" ma:showField="CatchAllData" ma:web="74ece6ff-9578-4fbb-b205-c128c507db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00567E-96EF-4A40-AF6B-3349478D8C04}">
  <ds:schemaRefs/>
</ds:datastoreItem>
</file>

<file path=customXml/itemProps10.xml><?xml version="1.0" encoding="utf-8"?>
<ds:datastoreItem xmlns:ds="http://schemas.openxmlformats.org/officeDocument/2006/customXml" ds:itemID="{83B52F6D-73F2-47B1-823C-1C9B502004D3}">
  <ds:schemaRefs/>
</ds:datastoreItem>
</file>

<file path=customXml/itemProps11.xml><?xml version="1.0" encoding="utf-8"?>
<ds:datastoreItem xmlns:ds="http://schemas.openxmlformats.org/officeDocument/2006/customXml" ds:itemID="{B20B1E57-E21E-4825-A319-B5FFC80AB1C8}">
  <ds:schemaRefs/>
</ds:datastoreItem>
</file>

<file path=customXml/itemProps12.xml><?xml version="1.0" encoding="utf-8"?>
<ds:datastoreItem xmlns:ds="http://schemas.openxmlformats.org/officeDocument/2006/customXml" ds:itemID="{833A9EFE-59AA-4155-AD78-DFE6D9809113}">
  <ds:schemaRefs/>
</ds:datastoreItem>
</file>

<file path=customXml/itemProps13.xml><?xml version="1.0" encoding="utf-8"?>
<ds:datastoreItem xmlns:ds="http://schemas.openxmlformats.org/officeDocument/2006/customXml" ds:itemID="{CD6ED4F8-4F8E-4E61-9EA9-B4BA07DAF213}">
  <ds:schemaRefs/>
</ds:datastoreItem>
</file>

<file path=customXml/itemProps14.xml><?xml version="1.0" encoding="utf-8"?>
<ds:datastoreItem xmlns:ds="http://schemas.openxmlformats.org/officeDocument/2006/customXml" ds:itemID="{6B596011-D669-4DAD-BA17-79BCB0E0FD27}">
  <ds:schemaRefs/>
</ds:datastoreItem>
</file>

<file path=customXml/itemProps15.xml><?xml version="1.0" encoding="utf-8"?>
<ds:datastoreItem xmlns:ds="http://schemas.openxmlformats.org/officeDocument/2006/customXml" ds:itemID="{6B7CF1C8-DBBF-422F-92EF-2AE673C9957F}">
  <ds:schemaRefs/>
</ds:datastoreItem>
</file>

<file path=customXml/itemProps16.xml><?xml version="1.0" encoding="utf-8"?>
<ds:datastoreItem xmlns:ds="http://schemas.openxmlformats.org/officeDocument/2006/customXml" ds:itemID="{1FA4079B-D9B4-402B-9BFB-9567079E8124}">
  <ds:schemaRefs>
    <ds:schemaRef ds:uri="http://schemas.microsoft.com/sharepoint/v3/contenttype/forms"/>
  </ds:schemaRefs>
</ds:datastoreItem>
</file>

<file path=customXml/itemProps17.xml><?xml version="1.0" encoding="utf-8"?>
<ds:datastoreItem xmlns:ds="http://schemas.openxmlformats.org/officeDocument/2006/customXml" ds:itemID="{8B6C8305-25ED-447B-A2B3-DEBE7C4B206A}">
  <ds:schemaRefs/>
</ds:datastoreItem>
</file>

<file path=customXml/itemProps18.xml><?xml version="1.0" encoding="utf-8"?>
<ds:datastoreItem xmlns:ds="http://schemas.openxmlformats.org/officeDocument/2006/customXml" ds:itemID="{EF31BB4E-CD44-4A50-A369-4F13E487C8C3}">
  <ds:schemaRefs/>
</ds:datastoreItem>
</file>

<file path=customXml/itemProps19.xml><?xml version="1.0" encoding="utf-8"?>
<ds:datastoreItem xmlns:ds="http://schemas.openxmlformats.org/officeDocument/2006/customXml" ds:itemID="{19C94A09-6751-4280-80F1-165F3EDD38DE}">
  <ds:schemaRefs/>
</ds:datastoreItem>
</file>

<file path=customXml/itemProps2.xml><?xml version="1.0" encoding="utf-8"?>
<ds:datastoreItem xmlns:ds="http://schemas.openxmlformats.org/officeDocument/2006/customXml" ds:itemID="{31B22C78-FB8F-4FF3-BFE5-0FC0A9F349C1}">
  <ds:schemaRefs>
    <ds:schemaRef ds:uri="1fee1bee-43a0-468b-977a-121bbd4af570"/>
    <ds:schemaRef ds:uri="aa2d4b2a-0794-47ef-93e9-39f621bff7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74ece6ff-9578-4fbb-b205-c128c507dbce"/>
    <ds:schemaRef ds:uri="cdf00670-00b4-4107-9c21-65c10d70014c"/>
  </ds:schemaRefs>
</ds:datastoreItem>
</file>

<file path=customXml/itemProps20.xml><?xml version="1.0" encoding="utf-8"?>
<ds:datastoreItem xmlns:ds="http://schemas.openxmlformats.org/officeDocument/2006/customXml" ds:itemID="{F80D93FA-5F94-423D-BF6D-924F98C41239}">
  <ds:schemaRefs/>
</ds:datastoreItem>
</file>

<file path=customXml/itemProps21.xml><?xml version="1.0" encoding="utf-8"?>
<ds:datastoreItem xmlns:ds="http://schemas.openxmlformats.org/officeDocument/2006/customXml" ds:itemID="{161ED5F4-2AC3-4C3B-8949-AE7FCFFED546}">
  <ds:schemaRefs/>
</ds:datastoreItem>
</file>

<file path=customXml/itemProps22.xml><?xml version="1.0" encoding="utf-8"?>
<ds:datastoreItem xmlns:ds="http://schemas.openxmlformats.org/officeDocument/2006/customXml" ds:itemID="{7F7BA4B5-AD54-48FB-B57C-261B740B329C}">
  <ds:schemaRefs/>
</ds:datastoreItem>
</file>

<file path=customXml/itemProps23.xml><?xml version="1.0" encoding="utf-8"?>
<ds:datastoreItem xmlns:ds="http://schemas.openxmlformats.org/officeDocument/2006/customXml" ds:itemID="{E6D24C85-998D-4D6A-BED4-E744416CC649}">
  <ds:schemaRefs/>
</ds:datastoreItem>
</file>

<file path=customXml/itemProps3.xml><?xml version="1.0" encoding="utf-8"?>
<ds:datastoreItem xmlns:ds="http://schemas.openxmlformats.org/officeDocument/2006/customXml" ds:itemID="{E0E78C5D-E367-448A-8C5A-A27BF80F84AE}">
  <ds:schemaRefs/>
</ds:datastoreItem>
</file>

<file path=customXml/itemProps4.xml><?xml version="1.0" encoding="utf-8"?>
<ds:datastoreItem xmlns:ds="http://schemas.openxmlformats.org/officeDocument/2006/customXml" ds:itemID="{9F69FC7B-D65B-4E0A-A381-4B53638F94E9}">
  <ds:schemaRefs/>
</ds:datastoreItem>
</file>

<file path=customXml/itemProps5.xml><?xml version="1.0" encoding="utf-8"?>
<ds:datastoreItem xmlns:ds="http://schemas.openxmlformats.org/officeDocument/2006/customXml" ds:itemID="{AC4DD9A9-AEA2-4E57-8875-BF8605C5C4DF}">
  <ds:schemaRefs/>
</ds:datastoreItem>
</file>

<file path=customXml/itemProps6.xml><?xml version="1.0" encoding="utf-8"?>
<ds:datastoreItem xmlns:ds="http://schemas.openxmlformats.org/officeDocument/2006/customXml" ds:itemID="{0956FEEE-73AB-487D-9AB8-FB8F6A99F830}">
  <ds:schemaRefs/>
</ds:datastoreItem>
</file>

<file path=customXml/itemProps7.xml><?xml version="1.0" encoding="utf-8"?>
<ds:datastoreItem xmlns:ds="http://schemas.openxmlformats.org/officeDocument/2006/customXml" ds:itemID="{8BDAC184-792A-4E74-BF4B-B55D106C83DC}">
  <ds:schemaRefs/>
</ds:datastoreItem>
</file>

<file path=customXml/itemProps8.xml><?xml version="1.0" encoding="utf-8"?>
<ds:datastoreItem xmlns:ds="http://schemas.openxmlformats.org/officeDocument/2006/customXml" ds:itemID="{32C9A535-30F8-45A8-91CB-A85F35617045}">
  <ds:schemaRefs/>
</ds:datastoreItem>
</file>

<file path=customXml/itemProps9.xml><?xml version="1.0" encoding="utf-8"?>
<ds:datastoreItem xmlns:ds="http://schemas.openxmlformats.org/officeDocument/2006/customXml" ds:itemID="{0EB23D23-6385-427C-8277-0786F86D9E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f00670-00b4-4107-9c21-65c10d70014c"/>
    <ds:schemaRef ds:uri="74ece6ff-9578-4fbb-b205-c128c507d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310</Words>
  <Application>Microsoft Office PowerPoint</Application>
  <PresentationFormat>On-screen Show (16:9)</PresentationFormat>
  <Paragraphs>56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NimbusSanExt</vt:lpstr>
      <vt:lpstr>NimbusSanLig</vt:lpstr>
      <vt:lpstr>Poppins Light</vt:lpstr>
      <vt:lpstr>Poppins Medium</vt:lpstr>
      <vt:lpstr>Poppins SemiBold</vt:lpstr>
      <vt:lpstr>Source Code Pro</vt:lpstr>
      <vt:lpstr>Wingdings</vt:lpstr>
      <vt:lpstr>Custom Design</vt:lpstr>
      <vt:lpstr>1_Custom Design</vt:lpstr>
      <vt:lpstr>Custom Design</vt:lpstr>
      <vt:lpstr>Custom Design</vt:lpstr>
      <vt:lpstr>Breaking the ransomware toolset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Optiplex 980</dc:creator>
  <cp:lastModifiedBy>Nicklas Keijser</cp:lastModifiedBy>
  <cp:revision>31</cp:revision>
  <dcterms:created xsi:type="dcterms:W3CDTF">2023-05-31T07:23:56Z</dcterms:created>
  <dcterms:modified xsi:type="dcterms:W3CDTF">2023-09-27T20:21:29Z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0x0101003E894A218B30414D8E514BE6DF039A6F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CustomerId">
    <vt:lpwstr>truesec</vt:lpwstr>
  </property>
  <property fmtid="{D5CDD505-2E9C-101B-9397-08002B2CF9AE}" pid="8" name="MediaServiceImageTags">
    <vt:lpwstr/>
  </property>
  <property fmtid="{D5CDD505-2E9C-101B-9397-08002B2CF9AE}" pid="9" name="TemplafyTimeStamp">
    <vt:lpwstr>2023-05-10T14:38:47</vt:lpwstr>
  </property>
  <property fmtid="{D5CDD505-2E9C-101B-9397-08002B2CF9AE}" pid="10" name="TemplafyTenantId">
    <vt:lpwstr>truesec</vt:lpwstr>
  </property>
  <property fmtid="{D5CDD505-2E9C-101B-9397-08002B2CF9AE}" pid="11" name="TemplafyTemplateId">
    <vt:lpwstr>637976244747980045</vt:lpwstr>
  </property>
  <property fmtid="{D5CDD505-2E9C-101B-9397-08002B2CF9AE}" pid="12" name="TemplafyUserProfileId">
    <vt:lpwstr>637741339478304527</vt:lpwstr>
  </property>
  <property fmtid="{D5CDD505-2E9C-101B-9397-08002B2CF9AE}" pid="13" name="TemplafyLanguageCode">
    <vt:lpwstr>en-US</vt:lpwstr>
  </property>
  <property fmtid="{D5CDD505-2E9C-101B-9397-08002B2CF9AE}" pid="14" name="TemplafyFromBlank">
    <vt:bool>false</vt:bool>
  </property>
</Properties>
</file>